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  <p:sldId id="260" r:id="rId6"/>
    <p:sldId id="257" r:id="rId7"/>
    <p:sldId id="258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916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739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086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919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085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17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132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533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34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908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430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114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>
                <a:latin typeface="Arial Black" panose="020B0A04020102020204" pitchFamily="34" charset="0"/>
              </a:rPr>
              <a:t>CVIJEĆE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873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D21674-452F-4D27-AB79-3096C6953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r-HR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JU Zeleni prsten Zagrebačke županije » visibabe">
            <a:extLst>
              <a:ext uri="{FF2B5EF4-FFF2-40B4-BE49-F238E27FC236}">
                <a16:creationId xmlns:a16="http://schemas.microsoft.com/office/drawing/2014/main" id="{B2144138-3B61-40E3-8BDC-6152D8B8998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812800"/>
            <a:ext cx="5038725" cy="5232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787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r-HR" dirty="0">
              <a:latin typeface="Arial Black" panose="020B0A04020102020204" pitchFamily="34" charset="0"/>
            </a:endParaRPr>
          </a:p>
        </p:txBody>
      </p:sp>
      <p:pic>
        <p:nvPicPr>
          <p:cNvPr id="4098" name="Picture 2" descr="Biljke - zeljaste cvjetnice - bijelog cvijeta - ljetni drijemovac">
            <a:extLst>
              <a:ext uri="{FF2B5EF4-FFF2-40B4-BE49-F238E27FC236}">
                <a16:creationId xmlns:a16="http://schemas.microsoft.com/office/drawing/2014/main" id="{2CE736C0-8EA4-435B-96C3-D9F8B77EE1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168" y="1405334"/>
            <a:ext cx="4405313" cy="40473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88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3A21DF-0000-47CF-B07E-12D4EFA8A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146" name="Picture 2" descr="Šta sve liječi ljubičica? - Narod.ba">
            <a:extLst>
              <a:ext uri="{FF2B5EF4-FFF2-40B4-BE49-F238E27FC236}">
                <a16:creationId xmlns:a16="http://schemas.microsoft.com/office/drawing/2014/main" id="{BDA83D4F-A4CD-43DB-8172-7663BEE09A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680" y="1748234"/>
            <a:ext cx="4487819" cy="33615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537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r-HR" dirty="0">
              <a:latin typeface="Arial Black" panose="020B0A04020102020204" pitchFamily="34" charset="0"/>
            </a:endParaRP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1780B0A-3DB3-4EF3-97AF-C006E7842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pic>
        <p:nvPicPr>
          <p:cNvPr id="5122" name="Picture 2" descr="Jagorčevina, vjesnik proljeća i lijek.">
            <a:extLst>
              <a:ext uri="{FF2B5EF4-FFF2-40B4-BE49-F238E27FC236}">
                <a16:creationId xmlns:a16="http://schemas.microsoft.com/office/drawing/2014/main" id="{DEE3D9B6-3A32-4E14-A416-790924B46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876300"/>
            <a:ext cx="6032500" cy="45243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457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r-HR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ZANIMLJIVOSTI: Bijela rada - cvijet koji simbolizuje čednost i odanost -  Montenegro magazin">
            <a:extLst>
              <a:ext uri="{FF2B5EF4-FFF2-40B4-BE49-F238E27FC236}">
                <a16:creationId xmlns:a16="http://schemas.microsoft.com/office/drawing/2014/main" id="{6F5CB113-F16A-4324-9E71-A0FFD6318D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2" y="888206"/>
            <a:ext cx="7253288" cy="48092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725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r-HR" dirty="0">
              <a:latin typeface="Arial Black" panose="020B0A04020102020204" pitchFamily="34" charset="0"/>
            </a:endParaRP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C86EEB8-33CE-4F70-972B-01E979A7D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      </a:t>
            </a:r>
          </a:p>
        </p:txBody>
      </p:sp>
      <p:pic>
        <p:nvPicPr>
          <p:cNvPr id="2050" name="Picture 2" descr="Maslačak raste po livadama, pašnjacima, travnjacima, vrtovima...">
            <a:extLst>
              <a:ext uri="{FF2B5EF4-FFF2-40B4-BE49-F238E27FC236}">
                <a16:creationId xmlns:a16="http://schemas.microsoft.com/office/drawing/2014/main" id="{E4F78A36-C15D-4605-B126-A46156A26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490" y="1113212"/>
            <a:ext cx="6760369" cy="50637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86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01B5FF-0EED-482B-8DC4-498CB174D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170" name="Picture 2" descr="katruža - Moje cvjetne tajne - Slika 14507">
            <a:extLst>
              <a:ext uri="{FF2B5EF4-FFF2-40B4-BE49-F238E27FC236}">
                <a16:creationId xmlns:a16="http://schemas.microsoft.com/office/drawing/2014/main" id="{FAA540D0-DD48-4576-8769-19488FD3BE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799" y="1780381"/>
            <a:ext cx="4396402" cy="36159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7217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</Words>
  <Application>Microsoft Office PowerPoint</Application>
  <PresentationFormat>Široki zaslon</PresentationFormat>
  <Paragraphs>2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Tema sustava Office</vt:lpstr>
      <vt:lpstr>CVIJEĆE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S GLINOM</dc:title>
  <dc:creator>Microsoft</dc:creator>
  <cp:lastModifiedBy>Računalo</cp:lastModifiedBy>
  <cp:revision>34</cp:revision>
  <dcterms:created xsi:type="dcterms:W3CDTF">2020-09-09T05:36:00Z</dcterms:created>
  <dcterms:modified xsi:type="dcterms:W3CDTF">2022-02-24T19:46:50Z</dcterms:modified>
</cp:coreProperties>
</file>