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7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916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739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086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919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085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17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132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533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34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908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086F-9FCA-45D7-A3B2-DA4AC0144366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430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A086F-9FCA-45D7-A3B2-DA4AC0144366}" type="datetimeFigureOut">
              <a:rPr lang="hr-HR" smtClean="0"/>
              <a:t>24.2.2022.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7D1F7-FF78-4C7D-8BC9-4A8B9D3E5D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114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>
                <a:latin typeface="Arial Black" panose="020B0A04020102020204" pitchFamily="34" charset="0"/>
              </a:rPr>
              <a:t>CVJETOVI OD GLINE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8737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r-HR" dirty="0">
              <a:latin typeface="Arial Black" panose="020B0A04020102020204" pitchFamily="34" charset="0"/>
            </a:endParaRP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15265FA-8AEE-4A64-A6C3-83679D7C3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</p:txBody>
      </p:sp>
      <p:pic>
        <p:nvPicPr>
          <p:cNvPr id="7" name="Slika 6" descr="http://www.centar-odgojiobrazovanje-ck.skole.hr/upload/centar-odgojiobrazovanje-ck/album/76/large_img_79073.jpg">
            <a:extLst>
              <a:ext uri="{FF2B5EF4-FFF2-40B4-BE49-F238E27FC236}">
                <a16:creationId xmlns:a16="http://schemas.microsoft.com/office/drawing/2014/main" id="{90CAC842-AB6D-4B99-A32A-F71A1B9E15A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470" y="1422082"/>
            <a:ext cx="6195060" cy="3797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572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r-HR" dirty="0">
              <a:latin typeface="Arial Black" panose="020B0A04020102020204" pitchFamily="34" charset="0"/>
            </a:endParaRP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C86EEB8-33CE-4F70-972B-01E979A7D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      </a:t>
            </a:r>
          </a:p>
        </p:txBody>
      </p:sp>
      <p:pic>
        <p:nvPicPr>
          <p:cNvPr id="8" name="Slika 7" descr="http://www.centar-odgojiobrazovanje-ck.skole.hr/upload/centar-odgojiobrazovanje-ck/album/76/large_img_79075.jpg">
            <a:extLst>
              <a:ext uri="{FF2B5EF4-FFF2-40B4-BE49-F238E27FC236}">
                <a16:creationId xmlns:a16="http://schemas.microsoft.com/office/drawing/2014/main" id="{EA9B6B23-CB3A-44CF-82D1-AE4A5BD9495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489" y="1473041"/>
            <a:ext cx="6337935" cy="39119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58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D21674-452F-4D27-AB79-3096C6953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r-HR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Rezervirano mjesto sadržaja 5" descr="http://www.centar-odgojiobrazovanje-ck.skole.hr/upload/centar-odgojiobrazovanje-ck/album/79/large_img_86370.jpg">
            <a:extLst>
              <a:ext uri="{FF2B5EF4-FFF2-40B4-BE49-F238E27FC236}">
                <a16:creationId xmlns:a16="http://schemas.microsoft.com/office/drawing/2014/main" id="{AB4CA50E-8E09-4F17-846C-C1B93F19F5A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180" y="1171414"/>
            <a:ext cx="6386637" cy="45151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6787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r-HR" dirty="0">
              <a:latin typeface="Arial Black" panose="020B0A04020102020204" pitchFamily="34" charset="0"/>
            </a:endParaRPr>
          </a:p>
        </p:txBody>
      </p:sp>
      <p:pic>
        <p:nvPicPr>
          <p:cNvPr id="6" name="Rezervirano mjesto sadržaja 5" descr="http://www.centar-odgojiobrazovanje-ck.skole.hr/upload/centar-odgojiobrazovanje-ck/album/79/large_img_86372.jpg">
            <a:extLst>
              <a:ext uri="{FF2B5EF4-FFF2-40B4-BE49-F238E27FC236}">
                <a16:creationId xmlns:a16="http://schemas.microsoft.com/office/drawing/2014/main" id="{90387126-7502-4BC7-8819-36DAEC069C0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465" y="1329514"/>
            <a:ext cx="6415819" cy="45168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9881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r-HR" dirty="0">
              <a:latin typeface="Arial Black" panose="020B0A04020102020204" pitchFamily="34" charset="0"/>
            </a:endParaRPr>
          </a:p>
        </p:txBody>
      </p:sp>
      <p:pic>
        <p:nvPicPr>
          <p:cNvPr id="6" name="Rezervirano mjesto sadržaja 5" descr="http://www.centar-odgojiobrazovanje-ck.skole.hr/upload/centar-odgojiobrazovanje-ck/album/79/large_img_86378.jpg">
            <a:extLst>
              <a:ext uri="{FF2B5EF4-FFF2-40B4-BE49-F238E27FC236}">
                <a16:creationId xmlns:a16="http://schemas.microsoft.com/office/drawing/2014/main" id="{2DEEBBDB-D6FA-4DED-B8BC-6CB5B1B349C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973" y="1468150"/>
            <a:ext cx="7091869" cy="42419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64572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</Words>
  <Application>Microsoft Office PowerPoint</Application>
  <PresentationFormat>Široki zaslon</PresentationFormat>
  <Paragraphs>2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Tema sustava Office</vt:lpstr>
      <vt:lpstr>CVJETOVI OD GLINE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 S GLINOM</dc:title>
  <dc:creator>Microsoft</dc:creator>
  <cp:lastModifiedBy>Računalo</cp:lastModifiedBy>
  <cp:revision>22</cp:revision>
  <dcterms:created xsi:type="dcterms:W3CDTF">2020-09-09T05:36:00Z</dcterms:created>
  <dcterms:modified xsi:type="dcterms:W3CDTF">2022-02-24T18:55:24Z</dcterms:modified>
</cp:coreProperties>
</file>