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9" r:id="rId4"/>
    <p:sldId id="270" r:id="rId5"/>
    <p:sldId id="271" r:id="rId6"/>
    <p:sldId id="272" r:id="rId7"/>
    <p:sldId id="275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A149-995C-454E-8DF6-F2CCFAA826CA}" type="datetimeFigureOut">
              <a:rPr lang="sr-Latn-CS" smtClean="0"/>
              <a:pPr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206084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/>
              <a:t>PROLJEĆE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48264" y="3404456"/>
            <a:ext cx="1068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dirty="0"/>
              <a:t>ŽABA</a:t>
            </a:r>
          </a:p>
        </p:txBody>
      </p:sp>
      <p:pic>
        <p:nvPicPr>
          <p:cNvPr id="7" name="Slika 6" descr="Žabe su najbolji insekticid u vrtu - kako ih privući - Eko proizvodnja |  Agroklub.com">
            <a:extLst>
              <a:ext uri="{FF2B5EF4-FFF2-40B4-BE49-F238E27FC236}">
                <a16:creationId xmlns:a16="http://schemas.microsoft.com/office/drawing/2014/main" id="{D9A0790A-1105-4306-9E5A-F813659AFE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760720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1691" y="1115034"/>
            <a:ext cx="5560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VRAĆAJU SE PTICE SELICE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52316" y="5443062"/>
            <a:ext cx="1160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dirty="0"/>
              <a:t>RODA</a:t>
            </a:r>
          </a:p>
        </p:txBody>
      </p:sp>
      <p:pic>
        <p:nvPicPr>
          <p:cNvPr id="5" name="Slika 4" descr="Svjetski dan roda">
            <a:extLst>
              <a:ext uri="{FF2B5EF4-FFF2-40B4-BE49-F238E27FC236}">
                <a16:creationId xmlns:a16="http://schemas.microsoft.com/office/drawing/2014/main" id="{633792A0-6F75-4394-8A9B-EA153E95D6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9279"/>
            <a:ext cx="4392488" cy="36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jela roda odlučila prezimiti u Branjinom vrhu">
            <a:extLst>
              <a:ext uri="{FF2B5EF4-FFF2-40B4-BE49-F238E27FC236}">
                <a16:creationId xmlns:a16="http://schemas.microsoft.com/office/drawing/2014/main" id="{579C11FA-47C9-4674-A0C4-BA95E3DC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01" y="2132856"/>
            <a:ext cx="4830632" cy="28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79799"/>
            <a:ext cx="8072494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88224" y="2564904"/>
            <a:ext cx="17872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LASTAVICA</a:t>
            </a:r>
          </a:p>
        </p:txBody>
      </p:sp>
      <p:pic>
        <p:nvPicPr>
          <p:cNvPr id="5" name="Slika 4" descr="PREBROJAVANJE GNIJEZDA LASTAVICA I PILJAKA U VINICI">
            <a:extLst>
              <a:ext uri="{FF2B5EF4-FFF2-40B4-BE49-F238E27FC236}">
                <a16:creationId xmlns:a16="http://schemas.microsoft.com/office/drawing/2014/main" id="{EDDD5F9F-D93B-411E-85B3-E79901511F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60144" cy="231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ROGRAM MONITORINGA LASTAVICA I PILJAKA U HRVATSKOJ 1. OPISI VRSTA">
            <a:extLst>
              <a:ext uri="{FF2B5EF4-FFF2-40B4-BE49-F238E27FC236}">
                <a16:creationId xmlns:a16="http://schemas.microsoft.com/office/drawing/2014/main" id="{8F4E5EAD-674C-4ACE-9EBB-4C41EF82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50" y="112976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novna škola &quot;Dolac&quot; Rijeka - Produženi boravak na daljinu ~ Doposcuola a  distanza - Dan lastavica">
            <a:extLst>
              <a:ext uri="{FF2B5EF4-FFF2-40B4-BE49-F238E27FC236}">
                <a16:creationId xmlns:a16="http://schemas.microsoft.com/office/drawing/2014/main" id="{F92218BC-AB05-4405-AFA0-EAFF27D2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86" y="28515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2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81314" y="1115034"/>
            <a:ext cx="3381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BUDE SE KUKCI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8765" y="5157190"/>
            <a:ext cx="2267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dirty="0"/>
              <a:t>PČELA</a:t>
            </a:r>
          </a:p>
          <a:p>
            <a:r>
              <a:rPr lang="hr-HR" sz="3200" dirty="0"/>
              <a:t>LEPTIR</a:t>
            </a:r>
          </a:p>
          <a:p>
            <a:r>
              <a:rPr lang="hr-HR" sz="3200" dirty="0"/>
              <a:t>BUBA MARA</a:t>
            </a:r>
          </a:p>
        </p:txBody>
      </p:sp>
      <p:pic>
        <p:nvPicPr>
          <p:cNvPr id="3074" name="Picture 2" descr="Bez pčela nema života, a bez pčelara nema pčela - Novi list">
            <a:extLst>
              <a:ext uri="{FF2B5EF4-FFF2-40B4-BE49-F238E27FC236}">
                <a16:creationId xmlns:a16="http://schemas.microsoft.com/office/drawing/2014/main" id="{9244E369-FE84-4C11-A1D2-D171B649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" y="1916833"/>
            <a:ext cx="3780419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ptir - Wikipedia">
            <a:extLst>
              <a:ext uri="{FF2B5EF4-FFF2-40B4-BE49-F238E27FC236}">
                <a16:creationId xmlns:a16="http://schemas.microsoft.com/office/drawing/2014/main" id="{06F4CD09-9703-4F2C-8D27-2D114A243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14340" r="24013" b="11803"/>
          <a:stretch/>
        </p:blipFill>
        <p:spPr bwMode="auto">
          <a:xfrm>
            <a:off x="3131840" y="2276872"/>
            <a:ext cx="380019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ubamara od plastelina: Metode modeliranja">
            <a:extLst>
              <a:ext uri="{FF2B5EF4-FFF2-40B4-BE49-F238E27FC236}">
                <a16:creationId xmlns:a16="http://schemas.microsoft.com/office/drawing/2014/main" id="{C082DD5C-151F-4682-9CEE-CC509D67C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6979" r="8572" b="18576"/>
          <a:stretch/>
        </p:blipFill>
        <p:spPr bwMode="auto">
          <a:xfrm>
            <a:off x="1387498" y="4290934"/>
            <a:ext cx="37444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0453" y="1115034"/>
            <a:ext cx="54430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J E S N I C I   PROLJEĆA</a:t>
            </a:r>
          </a:p>
        </p:txBody>
      </p:sp>
      <p:pic>
        <p:nvPicPr>
          <p:cNvPr id="5" name="Picture 6" descr="P2290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997200"/>
            <a:ext cx="41052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32450" y="3779838"/>
            <a:ext cx="1693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dirty="0"/>
              <a:t>VISIBABE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80728"/>
            <a:ext cx="8072494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/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P2270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5689600" cy="45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00192" y="2060848"/>
            <a:ext cx="1391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JAGLACI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88142"/>
            <a:ext cx="7488832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/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 descr="P2270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52848"/>
            <a:ext cx="3386084" cy="45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92080" y="3167390"/>
            <a:ext cx="2381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ZVONČIĆ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324" y="845832"/>
            <a:ext cx="8072494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/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4" descr="P2290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24" y="845832"/>
            <a:ext cx="38877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98852" y="1131584"/>
            <a:ext cx="2047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CICA - MACE</a:t>
            </a:r>
          </a:p>
        </p:txBody>
      </p:sp>
      <p:pic>
        <p:nvPicPr>
          <p:cNvPr id="9" name="Picture 6" descr="P2290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4248151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1052736"/>
            <a:ext cx="8072494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/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4" descr="P22904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0960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78587" y="2708920"/>
            <a:ext cx="16892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LJUBIČICA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124744"/>
            <a:ext cx="8072494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/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hr-HR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 descr="P2270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24744"/>
            <a:ext cx="63367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61341" y="3167390"/>
            <a:ext cx="1565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LJEŠNJAK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0351" y="1115034"/>
            <a:ext cx="7883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ŽIVOTINJE SE BUDE IZ ZIMSKOG SNA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00192" y="3779837"/>
            <a:ext cx="1786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dirty="0"/>
              <a:t>MEDVJED</a:t>
            </a:r>
          </a:p>
        </p:txBody>
      </p:sp>
      <p:pic>
        <p:nvPicPr>
          <p:cNvPr id="7" name="Slika 6" descr="Medvjed dolutao u Zagorje, lupio ga auto pa pobjegao? | 24sata">
            <a:extLst>
              <a:ext uri="{FF2B5EF4-FFF2-40B4-BE49-F238E27FC236}">
                <a16:creationId xmlns:a16="http://schemas.microsoft.com/office/drawing/2014/main" id="{4936F134-274A-44EB-BDA2-FB5D1E2059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985"/>
            <a:ext cx="576072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4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04248" y="3550438"/>
            <a:ext cx="706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dirty="0"/>
              <a:t>JEŽ</a:t>
            </a:r>
          </a:p>
        </p:txBody>
      </p:sp>
      <p:pic>
        <p:nvPicPr>
          <p:cNvPr id="5" name="Slika 4" descr="Jež - Podravske širine">
            <a:extLst>
              <a:ext uri="{FF2B5EF4-FFF2-40B4-BE49-F238E27FC236}">
                <a16:creationId xmlns:a16="http://schemas.microsoft.com/office/drawing/2014/main" id="{CFE6839E-84EE-4EAC-9623-B04516B0AB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760720" cy="4284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3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42</Words>
  <Application>Microsoft Office PowerPoint</Application>
  <PresentationFormat>Prikaz na zaslonu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Gluhačić</dc:creator>
  <cp:lastModifiedBy>Računalo</cp:lastModifiedBy>
  <cp:revision>33</cp:revision>
  <dcterms:created xsi:type="dcterms:W3CDTF">2013-02-24T17:16:40Z</dcterms:created>
  <dcterms:modified xsi:type="dcterms:W3CDTF">2022-03-14T06:36:24Z</dcterms:modified>
</cp:coreProperties>
</file>