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4" r:id="rId5"/>
    <p:sldId id="259" r:id="rId6"/>
    <p:sldId id="258" r:id="rId7"/>
    <p:sldId id="261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FE587-4033-492E-8595-B80F5CD44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/>
              <a:t>PRESAĐIVANJE CVIJEĆA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C3AADC-A4F6-4D29-AEC3-E252A5AE8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42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F8EEF0A-7D70-45CA-838A-7E34907089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1310" r="22354" b="11310"/>
          <a:stretch/>
        </p:blipFill>
        <p:spPr bwMode="auto">
          <a:xfrm>
            <a:off x="3594208" y="457200"/>
            <a:ext cx="3855720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71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32F48B4-C386-486A-89A5-E196846FEB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r="9524" b="19147"/>
          <a:stretch/>
        </p:blipFill>
        <p:spPr bwMode="auto">
          <a:xfrm>
            <a:off x="3013305" y="487680"/>
            <a:ext cx="5212080" cy="5882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673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D1346B-3429-446C-A231-F10E09493BA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1984" b="6150"/>
          <a:stretch/>
        </p:blipFill>
        <p:spPr bwMode="auto">
          <a:xfrm>
            <a:off x="3297677" y="311284"/>
            <a:ext cx="4844374" cy="623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03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CD6D161-B4D9-4271-A601-FE456D9297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794" r="2381"/>
          <a:stretch/>
        </p:blipFill>
        <p:spPr bwMode="auto">
          <a:xfrm>
            <a:off x="3852154" y="398834"/>
            <a:ext cx="4075890" cy="6060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69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1D7197D-C25B-464C-B23B-7BF4D3D91D4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-694" r="11243" b="8730"/>
          <a:stretch/>
        </p:blipFill>
        <p:spPr bwMode="auto">
          <a:xfrm>
            <a:off x="3647873" y="476655"/>
            <a:ext cx="3764604" cy="5768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585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BC26615-E20B-43A0-9E79-D8A2AA66B16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7639" r="5820" b="4464"/>
          <a:stretch/>
        </p:blipFill>
        <p:spPr bwMode="auto">
          <a:xfrm>
            <a:off x="3219854" y="442608"/>
            <a:ext cx="4299625" cy="5972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24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9A84EA5-DEFF-416F-9B16-7BC5DE2EAE6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3" b="14187"/>
          <a:stretch/>
        </p:blipFill>
        <p:spPr bwMode="auto">
          <a:xfrm>
            <a:off x="3434269" y="133350"/>
            <a:ext cx="4914900" cy="659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46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D9B56AC-8445-40AD-94B3-99A76C9CD8C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0" b="7936"/>
          <a:stretch/>
        </p:blipFill>
        <p:spPr bwMode="auto">
          <a:xfrm>
            <a:off x="3501958" y="807396"/>
            <a:ext cx="3774332" cy="5243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331573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2</Words>
  <Application>Microsoft Office PowerPoint</Application>
  <PresentationFormat>Široki zaslon</PresentationFormat>
  <Paragraphs>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PRESAĐIVANJE CVIJEĆA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PRESAĐIVANJE CVIJEĆA</dc:title>
  <dc:creator>Računalo</dc:creator>
  <cp:lastModifiedBy>Računalo</cp:lastModifiedBy>
  <cp:revision>13</cp:revision>
  <dcterms:created xsi:type="dcterms:W3CDTF">2022-03-25T06:08:18Z</dcterms:created>
  <dcterms:modified xsi:type="dcterms:W3CDTF">2022-03-25T06:36:13Z</dcterms:modified>
</cp:coreProperties>
</file>