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3" r:id="rId3"/>
    <p:sldId id="292" r:id="rId4"/>
    <p:sldId id="291" r:id="rId5"/>
    <p:sldId id="290" r:id="rId6"/>
    <p:sldId id="287" r:id="rId7"/>
    <p:sldId id="288" r:id="rId8"/>
    <p:sldId id="289" r:id="rId9"/>
    <p:sldId id="29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3.4.2022.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3.4.2022.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3.4.2022.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3.4.2022.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3.4.2022.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3.4.2022.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3.4.2022.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3.4.2022.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3.4.2022.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3.4.2022.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149-995C-454E-8DF6-F2CCFAA826CA}" type="datetimeFigureOut">
              <a:rPr lang="sr-Latn-CS" smtClean="0"/>
              <a:pPr/>
              <a:t>3.4.2022.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A149-995C-454E-8DF6-F2CCFAA826CA}" type="datetimeFigureOut">
              <a:rPr lang="sr-Latn-CS" smtClean="0"/>
              <a:pPr/>
              <a:t>3.4.2022.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DB7C6-6885-4788-A943-7637EBFA344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58472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07704" y="-44119"/>
            <a:ext cx="46805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hr-HR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PTICE U PROLJEĆE</a:t>
            </a:r>
          </a:p>
        </p:txBody>
      </p:sp>
    </p:spTree>
    <p:extLst>
      <p:ext uri="{BB962C8B-B14F-4D97-AF65-F5344CB8AC3E}">
        <p14:creationId xmlns:p14="http://schemas.microsoft.com/office/powerpoint/2010/main" val="270617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16773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709296" y="-44119"/>
            <a:ext cx="18708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hr-H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LASTAVICA</a:t>
            </a:r>
          </a:p>
        </p:txBody>
      </p:sp>
      <p:pic>
        <p:nvPicPr>
          <p:cNvPr id="13" name="Slika 12" descr="PREBROJAVANJE GNIJEZDA LASTAVICA I PILJAKA U VINICI">
            <a:extLst>
              <a:ext uri="{FF2B5EF4-FFF2-40B4-BE49-F238E27FC236}">
                <a16:creationId xmlns:a16="http://schemas.microsoft.com/office/drawing/2014/main" id="{6EE04B9D-FAB8-42DD-8035-FE732051DE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860144" cy="231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PROGRAM MONITORINGA LASTAVICA I PILJAKA U HRVATSKOJ 1. OPISI VRSTA">
            <a:extLst>
              <a:ext uri="{FF2B5EF4-FFF2-40B4-BE49-F238E27FC236}">
                <a16:creationId xmlns:a16="http://schemas.microsoft.com/office/drawing/2014/main" id="{E2011992-99BC-4114-B2A9-169E1A7A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2171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Osnovna škola &quot;Dolac&quot; Rijeka - Produženi boravak na daljinu ~ Doposcuola a  distanza - Dan lastavica">
            <a:extLst>
              <a:ext uri="{FF2B5EF4-FFF2-40B4-BE49-F238E27FC236}">
                <a16:creationId xmlns:a16="http://schemas.microsoft.com/office/drawing/2014/main" id="{D8EDEC02-CE52-4807-89E7-547C5632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1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16773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709296" y="-44119"/>
            <a:ext cx="18708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hr-H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RODA</a:t>
            </a:r>
          </a:p>
        </p:txBody>
      </p:sp>
      <p:pic>
        <p:nvPicPr>
          <p:cNvPr id="7" name="Slika 6" descr="Svjetski dan roda">
            <a:extLst>
              <a:ext uri="{FF2B5EF4-FFF2-40B4-BE49-F238E27FC236}">
                <a16:creationId xmlns:a16="http://schemas.microsoft.com/office/drawing/2014/main" id="{335822F8-A061-46D4-A567-3A1284902C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8" y="1378123"/>
            <a:ext cx="4392488" cy="36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Bijela roda odlučila prezimiti u Branjinom vrhu">
            <a:extLst>
              <a:ext uri="{FF2B5EF4-FFF2-40B4-BE49-F238E27FC236}">
                <a16:creationId xmlns:a16="http://schemas.microsoft.com/office/drawing/2014/main" id="{577AF480-1B1D-4421-A7D1-447A5382C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5"/>
            <a:ext cx="4830632" cy="28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0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16773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709297" y="-44119"/>
            <a:ext cx="17167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hr-H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SLAVUJ</a:t>
            </a:r>
          </a:p>
        </p:txBody>
      </p:sp>
      <p:pic>
        <p:nvPicPr>
          <p:cNvPr id="11" name="Slika 10" descr="Mladi slavuji pjevanje uče u proljeće">
            <a:extLst>
              <a:ext uri="{FF2B5EF4-FFF2-40B4-BE49-F238E27FC236}">
                <a16:creationId xmlns:a16="http://schemas.microsoft.com/office/drawing/2014/main" id="{E484BC9A-0B0B-4370-B04A-B6B8C39BC4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60040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Zajednički slavuj: opis, stanište - Priroda 2022">
            <a:extLst>
              <a:ext uri="{FF2B5EF4-FFF2-40B4-BE49-F238E27FC236}">
                <a16:creationId xmlns:a16="http://schemas.microsoft.com/office/drawing/2014/main" id="{A30F0DBC-0D4F-416E-8770-321FEEBA55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92" y="1340768"/>
            <a:ext cx="396476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88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16773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70889" y="-116773"/>
            <a:ext cx="17246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hr-H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KUKAVICA</a:t>
            </a:r>
          </a:p>
        </p:txBody>
      </p:sp>
      <p:pic>
        <p:nvPicPr>
          <p:cNvPr id="10" name="Slika 9" descr="Gnijezdo - Najnovije Vijesti">
            <a:extLst>
              <a:ext uri="{FF2B5EF4-FFF2-40B4-BE49-F238E27FC236}">
                <a16:creationId xmlns:a16="http://schemas.microsoft.com/office/drawing/2014/main" id="{992ABFE4-1733-4322-9B19-09098B69AF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52996"/>
            <a:ext cx="3803485" cy="262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Zajednička kukavica: opis i fotografija - Priroda 2022">
            <a:extLst>
              <a:ext uri="{FF2B5EF4-FFF2-40B4-BE49-F238E27FC236}">
                <a16:creationId xmlns:a16="http://schemas.microsoft.com/office/drawing/2014/main" id="{E0B18729-E1BF-4D8F-BBC5-6D21AD915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4"/>
          <a:stretch/>
        </p:blipFill>
        <p:spPr bwMode="auto">
          <a:xfrm>
            <a:off x="746150" y="798017"/>
            <a:ext cx="4576267" cy="26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2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16772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51920" y="-112250"/>
            <a:ext cx="12354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hr-H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GOLUB</a:t>
            </a:r>
          </a:p>
        </p:txBody>
      </p:sp>
      <p:pic>
        <p:nvPicPr>
          <p:cNvPr id="2050" name="Picture 2" descr="LOVAC.info portal - GOLUB GRIVNJAŠ">
            <a:extLst>
              <a:ext uri="{FF2B5EF4-FFF2-40B4-BE49-F238E27FC236}">
                <a16:creationId xmlns:a16="http://schemas.microsoft.com/office/drawing/2014/main" id="{848D262E-0F43-4BFF-B94E-B0B9D7BA6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15800" r="13040" b="4680"/>
          <a:stretch/>
        </p:blipFill>
        <p:spPr bwMode="auto">
          <a:xfrm>
            <a:off x="899593" y="1083557"/>
            <a:ext cx="4387298" cy="34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Kad gosti postanu domaćini - Najnovije Vijesti">
            <a:extLst>
              <a:ext uri="{FF2B5EF4-FFF2-40B4-BE49-F238E27FC236}">
                <a16:creationId xmlns:a16="http://schemas.microsoft.com/office/drawing/2014/main" id="{4FB872BA-B201-4BB3-9284-3AC30E1A81C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6765" r="9524" b="12242"/>
          <a:stretch/>
        </p:blipFill>
        <p:spPr bwMode="auto">
          <a:xfrm>
            <a:off x="5336469" y="2867202"/>
            <a:ext cx="3628019" cy="2907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165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16773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992182" y="-160390"/>
            <a:ext cx="11717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hr-H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FAZAN</a:t>
            </a:r>
          </a:p>
        </p:txBody>
      </p:sp>
      <p:pic>
        <p:nvPicPr>
          <p:cNvPr id="3074" name="Picture 2" descr="FAZAN - Lovac.ba">
            <a:extLst>
              <a:ext uri="{FF2B5EF4-FFF2-40B4-BE49-F238E27FC236}">
                <a16:creationId xmlns:a16="http://schemas.microsoft.com/office/drawing/2014/main" id="{A66D92CC-0154-4B79-9FD5-75904E0EB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2330" r="26455" b="16227"/>
          <a:stretch/>
        </p:blipFill>
        <p:spPr bwMode="auto">
          <a:xfrm>
            <a:off x="179512" y="316664"/>
            <a:ext cx="5219911" cy="354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Fazanska jaja - korisna svojstva i šteta - Korist i šteta">
            <a:extLst>
              <a:ext uri="{FF2B5EF4-FFF2-40B4-BE49-F238E27FC236}">
                <a16:creationId xmlns:a16="http://schemas.microsoft.com/office/drawing/2014/main" id="{F248B069-C345-4319-8696-9FBEEEBC404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t="15954" r="4364" b="5505"/>
          <a:stretch/>
        </p:blipFill>
        <p:spPr bwMode="auto">
          <a:xfrm>
            <a:off x="4283968" y="3489649"/>
            <a:ext cx="4556760" cy="2926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88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16773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71510" y="-116773"/>
            <a:ext cx="10009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hr-H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SOVA</a:t>
            </a:r>
          </a:p>
        </p:txBody>
      </p:sp>
      <p:pic>
        <p:nvPicPr>
          <p:cNvPr id="4098" name="Picture 2" descr="Sove – Zoo Palic">
            <a:extLst>
              <a:ext uri="{FF2B5EF4-FFF2-40B4-BE49-F238E27FC236}">
                <a16:creationId xmlns:a16="http://schemas.microsoft.com/office/drawing/2014/main" id="{44695619-188E-446B-B32B-DD90B0E44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14810" r="13132" b="495"/>
          <a:stretch/>
        </p:blipFill>
        <p:spPr bwMode="auto">
          <a:xfrm>
            <a:off x="687134" y="1083556"/>
            <a:ext cx="33843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Dugodlaki: opis, sadržaj, hranjenje sove - Priroda 2022">
            <a:extLst>
              <a:ext uri="{FF2B5EF4-FFF2-40B4-BE49-F238E27FC236}">
                <a16:creationId xmlns:a16="http://schemas.microsoft.com/office/drawing/2014/main" id="{979F8B85-E651-4CD0-BC80-1C4FD2E138B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4772" r="6187" b="9111"/>
          <a:stretch/>
        </p:blipFill>
        <p:spPr bwMode="auto">
          <a:xfrm>
            <a:off x="4332344" y="3284984"/>
            <a:ext cx="4518660" cy="3025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539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16773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  <a:p>
            <a:endParaRPr lang="hr-HR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71510" y="-116773"/>
            <a:ext cx="148470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hr-H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VRAPČIĆ</a:t>
            </a:r>
          </a:p>
        </p:txBody>
      </p:sp>
      <p:pic>
        <p:nvPicPr>
          <p:cNvPr id="6" name="Slika 5" descr="Ptičice u našem vrtu | Pijani Tvor">
            <a:extLst>
              <a:ext uri="{FF2B5EF4-FFF2-40B4-BE49-F238E27FC236}">
                <a16:creationId xmlns:a16="http://schemas.microsoft.com/office/drawing/2014/main" id="{EEBDE1C7-21DB-4889-BA7A-E751F69EE4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267200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Besplatna slika: drvo, vrabac, pilići, gnijezdo">
            <a:extLst>
              <a:ext uri="{FF2B5EF4-FFF2-40B4-BE49-F238E27FC236}">
                <a16:creationId xmlns:a16="http://schemas.microsoft.com/office/drawing/2014/main" id="{0F7A636B-C8B0-4E6E-8744-750033BC1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11033" r="10375" b="9472"/>
          <a:stretch/>
        </p:blipFill>
        <p:spPr bwMode="auto">
          <a:xfrm>
            <a:off x="4283968" y="3596823"/>
            <a:ext cx="43289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2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21</Words>
  <Application>Microsoft Office PowerPoint</Application>
  <PresentationFormat>Prikaz na zaslonu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 Gluhačić</dc:creator>
  <cp:lastModifiedBy>Korisnik</cp:lastModifiedBy>
  <cp:revision>64</cp:revision>
  <dcterms:created xsi:type="dcterms:W3CDTF">2013-02-24T17:16:40Z</dcterms:created>
  <dcterms:modified xsi:type="dcterms:W3CDTF">2022-04-03T19:55:43Z</dcterms:modified>
</cp:coreProperties>
</file>