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944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024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68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601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37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00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24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02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986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109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6A55-4E85-4F68-99D8-3BB1225D7A3B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7F8C-C412-4446-A502-FF4EFE703C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97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IDEMO U KAZALIŠTE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30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KAZALIŠTE IMA POZORNICU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4752528" cy="4158462"/>
          </a:xfrm>
        </p:spPr>
      </p:pic>
    </p:spTree>
    <p:extLst>
      <p:ext uri="{BB962C8B-B14F-4D97-AF65-F5344CB8AC3E}">
        <p14:creationId xmlns:p14="http://schemas.microsoft.com/office/powerpoint/2010/main" val="245971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 POZORNICI GLUME GLUMCI. </a:t>
            </a:r>
            <a:br>
              <a:rPr lang="hr-HR" dirty="0"/>
            </a:br>
            <a:r>
              <a:rPr lang="hr-HR" dirty="0"/>
              <a:t>ONI PRIKAZUJU PREDSTAVU.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80" y="1916832"/>
            <a:ext cx="6999535" cy="3744417"/>
          </a:xfrm>
        </p:spPr>
      </p:pic>
    </p:spTree>
    <p:extLst>
      <p:ext uri="{BB962C8B-B14F-4D97-AF65-F5344CB8AC3E}">
        <p14:creationId xmlns:p14="http://schemas.microsoft.com/office/powerpoint/2010/main" val="292001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PREDSTAVU GLEDAJU GLEDATELJI. ZOVEMO IH JOŠ I PUBLIKA.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50623"/>
            <a:ext cx="6480720" cy="4312625"/>
          </a:xfrm>
        </p:spPr>
      </p:pic>
    </p:spTree>
    <p:extLst>
      <p:ext uri="{BB962C8B-B14F-4D97-AF65-F5344CB8AC3E}">
        <p14:creationId xmlns:p14="http://schemas.microsoft.com/office/powerpoint/2010/main" val="289553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PUBLIKA SJEDI U GLEDALIŠTU. U GLEDALIŠTU JE MNOGO STOLACA I IMA MJESTA ZA MNOGO GLEDATELJA.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35" y="2060848"/>
            <a:ext cx="7488832" cy="3744416"/>
          </a:xfrm>
        </p:spPr>
      </p:pic>
    </p:spTree>
    <p:extLst>
      <p:ext uri="{BB962C8B-B14F-4D97-AF65-F5344CB8AC3E}">
        <p14:creationId xmlns:p14="http://schemas.microsoft.com/office/powerpoint/2010/main" val="172785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PUBLIKA MORA KUPITI ULAZNICU ZA GLEDANJE PREDSTAVE.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678937"/>
            <a:ext cx="4176464" cy="4524503"/>
          </a:xfrm>
        </p:spPr>
      </p:pic>
    </p:spTree>
    <p:extLst>
      <p:ext uri="{BB962C8B-B14F-4D97-AF65-F5344CB8AC3E}">
        <p14:creationId xmlns:p14="http://schemas.microsoft.com/office/powerpoint/2010/main" val="81701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 PREDSTAVI PONEKAD GLUME LUTKE. POKREĆU IH GLUMCI.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21467"/>
            <a:ext cx="5544616" cy="4153110"/>
          </a:xfrm>
        </p:spPr>
      </p:pic>
    </p:spTree>
    <p:extLst>
      <p:ext uri="{BB962C8B-B14F-4D97-AF65-F5344CB8AC3E}">
        <p14:creationId xmlns:p14="http://schemas.microsoft.com/office/powerpoint/2010/main" val="51689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PREMA PRIČI O VUKU I TRI PRAŠČIĆA POSTOJI I KAZALIŠNA PREDSTAVA.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54787"/>
            <a:ext cx="6480720" cy="4312625"/>
          </a:xfrm>
        </p:spPr>
      </p:pic>
    </p:spTree>
    <p:extLst>
      <p:ext uri="{BB962C8B-B14F-4D97-AF65-F5344CB8AC3E}">
        <p14:creationId xmlns:p14="http://schemas.microsoft.com/office/powerpoint/2010/main" val="2435540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</Words>
  <Application>Microsoft Office PowerPoint</Application>
  <PresentationFormat>Prikaz na zaslonu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sustava Office</vt:lpstr>
      <vt:lpstr>IDEMO U KAZALIŠTE</vt:lpstr>
      <vt:lpstr>KAZALIŠTE IMA POZORNICU</vt:lpstr>
      <vt:lpstr>NA POZORNICI GLUME GLUMCI.  ONI PRIKAZUJU PREDSTAVU.</vt:lpstr>
      <vt:lpstr>PREDSTAVU GLEDAJU GLEDATELJI. ZOVEMO IH JOŠ I PUBLIKA.</vt:lpstr>
      <vt:lpstr>PUBLIKA SJEDI U GLEDALIŠTU. U GLEDALIŠTU JE MNOGO STOLACA I IMA MJESTA ZA MNOGO GLEDATELJA.</vt:lpstr>
      <vt:lpstr>PUBLIKA MORA KUPITI ULAZNICU ZA GLEDANJE PREDSTAVE.</vt:lpstr>
      <vt:lpstr>U PREDSTAVI PONEKAD GLUME LUTKE. POKREĆU IH GLUMCI.</vt:lpstr>
      <vt:lpstr>PREMA PRIČI O VUKU I TRI PRAŠČIĆA POSTOJI I KAZALIŠNA PREDSTAVA.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IDEMO U KAZALIŠTE</dc:title>
  <dc:creator>Rac5</dc:creator>
  <cp:lastModifiedBy>Darko Treska</cp:lastModifiedBy>
  <cp:revision>1</cp:revision>
  <dcterms:created xsi:type="dcterms:W3CDTF">2020-03-17T10:07:35Z</dcterms:created>
  <dcterms:modified xsi:type="dcterms:W3CDTF">2020-03-17T17:45:42Z</dcterms:modified>
</cp:coreProperties>
</file>