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41" autoAdjust="0"/>
    <p:restoredTop sz="94660"/>
  </p:normalViewPr>
  <p:slideViewPr>
    <p:cSldViewPr>
      <p:cViewPr varScale="1">
        <p:scale>
          <a:sx n="72" d="100"/>
          <a:sy n="72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C90420-9BA7-4246-AFAD-595F50294F7F}" type="datetimeFigureOut">
              <a:rPr lang="sr-Latn-CS" smtClean="0"/>
              <a:pPr/>
              <a:t>9.5.2013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CC435D-A519-414D-8CBD-2F6B386B81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90420-9BA7-4246-AFAD-595F50294F7F}" type="datetimeFigureOut">
              <a:rPr lang="sr-Latn-CS" smtClean="0"/>
              <a:pPr/>
              <a:t>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C435D-A519-414D-8CBD-2F6B386B81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90420-9BA7-4246-AFAD-595F50294F7F}" type="datetimeFigureOut">
              <a:rPr lang="sr-Latn-CS" smtClean="0"/>
              <a:pPr/>
              <a:t>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C435D-A519-414D-8CBD-2F6B386B81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90420-9BA7-4246-AFAD-595F50294F7F}" type="datetimeFigureOut">
              <a:rPr lang="sr-Latn-CS" smtClean="0"/>
              <a:pPr/>
              <a:t>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C435D-A519-414D-8CBD-2F6B386B81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90420-9BA7-4246-AFAD-595F50294F7F}" type="datetimeFigureOut">
              <a:rPr lang="sr-Latn-CS" smtClean="0"/>
              <a:pPr/>
              <a:t>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C435D-A519-414D-8CBD-2F6B386B81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90420-9BA7-4246-AFAD-595F50294F7F}" type="datetimeFigureOut">
              <a:rPr lang="sr-Latn-CS" smtClean="0"/>
              <a:pPr/>
              <a:t>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C435D-A519-414D-8CBD-2F6B386B81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90420-9BA7-4246-AFAD-595F50294F7F}" type="datetimeFigureOut">
              <a:rPr lang="sr-Latn-CS" smtClean="0"/>
              <a:pPr/>
              <a:t>9.5.2013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C435D-A519-414D-8CBD-2F6B386B81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90420-9BA7-4246-AFAD-595F50294F7F}" type="datetimeFigureOut">
              <a:rPr lang="sr-Latn-CS" smtClean="0"/>
              <a:pPr/>
              <a:t>9.5.2013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C435D-A519-414D-8CBD-2F6B386B81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90420-9BA7-4246-AFAD-595F50294F7F}" type="datetimeFigureOut">
              <a:rPr lang="sr-Latn-CS" smtClean="0"/>
              <a:pPr/>
              <a:t>9.5.2013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C435D-A519-414D-8CBD-2F6B386B81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C90420-9BA7-4246-AFAD-595F50294F7F}" type="datetimeFigureOut">
              <a:rPr lang="sr-Latn-CS" smtClean="0"/>
              <a:pPr/>
              <a:t>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C435D-A519-414D-8CBD-2F6B386B81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C90420-9BA7-4246-AFAD-595F50294F7F}" type="datetimeFigureOut">
              <a:rPr lang="sr-Latn-CS" smtClean="0"/>
              <a:pPr/>
              <a:t>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CC435D-A519-414D-8CBD-2F6B386B81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C90420-9BA7-4246-AFAD-595F50294F7F}" type="datetimeFigureOut">
              <a:rPr lang="sr-Latn-CS" smtClean="0"/>
              <a:pPr/>
              <a:t>9.5.2013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CC435D-A519-414D-8CBD-2F6B386B814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000108"/>
            <a:ext cx="7000924" cy="3109922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sz="9600" smtClean="0">
                <a:solidFill>
                  <a:schemeClr val="tx1"/>
                </a:solidFill>
              </a:rPr>
              <a:t>DNEVNA</a:t>
            </a:r>
            <a:r>
              <a:rPr lang="hr-HR" sz="9600" smtClean="0">
                <a:solidFill>
                  <a:schemeClr val="tx1"/>
                </a:solidFill>
              </a:rPr>
              <a:t> </a:t>
            </a:r>
            <a:r>
              <a:rPr lang="hr-HR" sz="9600" dirty="0" smtClean="0">
                <a:solidFill>
                  <a:schemeClr val="tx1"/>
                </a:solidFill>
              </a:rPr>
              <a:t>HIGIJENA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solidFill>
                  <a:schemeClr val="tx1"/>
                </a:solidFill>
              </a:rPr>
              <a:t>PRANJE RUKU</a:t>
            </a:r>
            <a:endParaRPr lang="hr-HR" sz="6000" dirty="0">
              <a:solidFill>
                <a:schemeClr val="tx1"/>
              </a:solidFill>
            </a:endParaRPr>
          </a:p>
        </p:txBody>
      </p:sp>
      <p:pic>
        <p:nvPicPr>
          <p:cNvPr id="4" name="Picture 3" descr="pranje-ruku-lavab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2984"/>
            <a:ext cx="4357686" cy="335758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500562" y="1571612"/>
            <a:ext cx="157163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00562" y="3143248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2964791"/>
            <a:ext cx="2050344" cy="1535779"/>
          </a:xfrm>
          <a:prstGeom prst="rect">
            <a:avLst/>
          </a:prstGeom>
        </p:spPr>
      </p:pic>
      <p:pic>
        <p:nvPicPr>
          <p:cNvPr id="10" name="Picture 9" descr="80707-01000-30_PNG.ash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9586" y="2857496"/>
            <a:ext cx="1071571" cy="1906960"/>
          </a:xfrm>
          <a:prstGeom prst="rect">
            <a:avLst/>
          </a:prstGeom>
        </p:spPr>
      </p:pic>
      <p:pic>
        <p:nvPicPr>
          <p:cNvPr id="11" name="Picture 10" descr="pranje ruku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" y="5000636"/>
            <a:ext cx="8844591" cy="1857364"/>
          </a:xfrm>
          <a:prstGeom prst="rect">
            <a:avLst/>
          </a:prstGeom>
        </p:spPr>
      </p:pic>
      <p:pic>
        <p:nvPicPr>
          <p:cNvPr id="12" name="Picture 11" descr="958204-un-robinet-de-salle-de-bains-avec-le-fonctionnement-de-l-eau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286512" y="857232"/>
            <a:ext cx="2428892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solidFill>
                  <a:schemeClr val="tx1"/>
                </a:solidFill>
              </a:rPr>
              <a:t>PRANJE ZUBI</a:t>
            </a:r>
            <a:endParaRPr lang="hr-HR" sz="6000" dirty="0">
              <a:solidFill>
                <a:schemeClr val="tx1"/>
              </a:solidFill>
            </a:endParaRPr>
          </a:p>
        </p:txBody>
      </p:sp>
      <p:pic>
        <p:nvPicPr>
          <p:cNvPr id="4" name="Picture 3" descr="zubi dje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3810000" cy="28575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143372" y="2071678"/>
            <a:ext cx="157163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43372" y="3429000"/>
            <a:ext cx="171451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oothbrush-537x4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63392">
            <a:off x="5973487" y="812952"/>
            <a:ext cx="2412140" cy="1967444"/>
          </a:xfrm>
          <a:prstGeom prst="rect">
            <a:avLst/>
          </a:prstGeom>
        </p:spPr>
      </p:pic>
      <p:pic>
        <p:nvPicPr>
          <p:cNvPr id="14" name="Picture 13" descr="06530006l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926746">
            <a:off x="6000760" y="2214554"/>
            <a:ext cx="2357430" cy="2357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solidFill>
                  <a:schemeClr val="tx1"/>
                </a:solidFill>
              </a:rPr>
              <a:t>PRANJE LICA</a:t>
            </a:r>
            <a:endParaRPr lang="hr-HR" sz="6000" dirty="0">
              <a:solidFill>
                <a:schemeClr val="tx1"/>
              </a:solidFill>
            </a:endParaRPr>
          </a:p>
        </p:txBody>
      </p:sp>
      <p:pic>
        <p:nvPicPr>
          <p:cNvPr id="4" name="Picture 3" descr="umivanj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3571868" cy="33933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3643306" y="2071678"/>
            <a:ext cx="157163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714744" y="3714752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MONDIN-N-slavi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714356"/>
            <a:ext cx="3420179" cy="2438838"/>
          </a:xfrm>
          <a:prstGeom prst="rect">
            <a:avLst/>
          </a:prstGeom>
        </p:spPr>
      </p:pic>
      <p:pic>
        <p:nvPicPr>
          <p:cNvPr id="11" name="Picture 10" descr="80707-01000-30_PNG.ash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5554" y="3628841"/>
            <a:ext cx="1914526" cy="2461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solidFill>
                  <a:schemeClr val="tx1"/>
                </a:solidFill>
              </a:rPr>
              <a:t>KUPANJE, TUŠIRANJE</a:t>
            </a:r>
            <a:endParaRPr lang="hr-HR" sz="6000" dirty="0">
              <a:solidFill>
                <a:schemeClr val="tx1"/>
              </a:solidFill>
            </a:endParaRPr>
          </a:p>
        </p:txBody>
      </p:sp>
      <p:pic>
        <p:nvPicPr>
          <p:cNvPr id="4" name="Picture 3" descr="_q6o37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14422"/>
            <a:ext cx="3929090" cy="3000396"/>
          </a:xfrm>
          <a:prstGeom prst="rect">
            <a:avLst/>
          </a:prstGeom>
        </p:spPr>
      </p:pic>
      <p:pic>
        <p:nvPicPr>
          <p:cNvPr id="7" name="Picture 6" descr="80863_01_2013_frangipani_oil_shower_gel_PNG.ash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08819">
            <a:off x="3184682" y="4438006"/>
            <a:ext cx="1431629" cy="2509219"/>
          </a:xfrm>
          <a:prstGeom prst="rect">
            <a:avLst/>
          </a:prstGeom>
        </p:spPr>
      </p:pic>
      <p:pic>
        <p:nvPicPr>
          <p:cNvPr id="8" name="Picture 7" descr="06524358l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40483">
            <a:off x="5247244" y="4183048"/>
            <a:ext cx="2785816" cy="2737892"/>
          </a:xfrm>
          <a:prstGeom prst="rect">
            <a:avLst/>
          </a:prstGeom>
        </p:spPr>
      </p:pic>
      <p:pic>
        <p:nvPicPr>
          <p:cNvPr id="9" name="Picture 8" descr="hg_raindance-select-hand-shower-man-holding-hand-shower-up_463x46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562" y="1214422"/>
            <a:ext cx="3929090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r>
              <a:rPr lang="hr-HR" sz="6000" dirty="0" smtClean="0">
                <a:solidFill>
                  <a:schemeClr val="accent1">
                    <a:lumMod val="75000"/>
                  </a:schemeClr>
                </a:solidFill>
              </a:rPr>
              <a:t>ČEŠLJANJE</a:t>
            </a:r>
            <a:endParaRPr lang="hr-HR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pyrus201009011007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870589">
            <a:off x="4128225" y="1180445"/>
            <a:ext cx="4551209" cy="4266759"/>
          </a:xfrm>
          <a:prstGeom prst="rect">
            <a:avLst/>
          </a:prstGeom>
        </p:spPr>
      </p:pic>
      <p:pic>
        <p:nvPicPr>
          <p:cNvPr id="6" name="Picture 5" descr="Combing-Cropped-300x2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214422"/>
            <a:ext cx="4429156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440</TotalTime>
  <Words>12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DNEVNA HIGIJENA</vt:lpstr>
      <vt:lpstr>PRANJE RUKU</vt:lpstr>
      <vt:lpstr>PRANJE ZUBI</vt:lpstr>
      <vt:lpstr>PRANJE LICA</vt:lpstr>
      <vt:lpstr>KUPANJE, TUŠIRANJE</vt:lpstr>
      <vt:lpstr>ČEŠLJANJE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jasmina</dc:creator>
  <cp:lastModifiedBy>jasmina</cp:lastModifiedBy>
  <cp:revision>44</cp:revision>
  <dcterms:created xsi:type="dcterms:W3CDTF">2013-05-06T14:25:55Z</dcterms:created>
  <dcterms:modified xsi:type="dcterms:W3CDTF">2013-05-09T11:48:41Z</dcterms:modified>
</cp:coreProperties>
</file>