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951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342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928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073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18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041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729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37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590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252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27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4C9A-DAB6-4FE2-9D01-65757D1C0CA3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B73E3-B41E-49C8-97C0-3F61BB074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901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Cvijeće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992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Oboji cvijet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9420" y="529297"/>
            <a:ext cx="4572000" cy="609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Oboji cvijet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6817" y="642715"/>
            <a:ext cx="4958366" cy="572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13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Široki zaslon</PresentationFormat>
  <Paragraphs>3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Cvijeće</vt:lpstr>
      <vt:lpstr>Oboji cvijet</vt:lpstr>
      <vt:lpstr>Oboji cvijet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Cvijeće</dc:title>
  <dc:creator>Larisa Zadravec</dc:creator>
  <cp:lastModifiedBy>Larisa Zadravec</cp:lastModifiedBy>
  <cp:revision>1</cp:revision>
  <dcterms:created xsi:type="dcterms:W3CDTF">2020-03-22T17:24:41Z</dcterms:created>
  <dcterms:modified xsi:type="dcterms:W3CDTF">2020-03-22T17:25:03Z</dcterms:modified>
</cp:coreProperties>
</file>