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4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22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8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29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27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00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8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2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26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98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99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BDD33-F80D-45CD-B879-7E0C42568BFA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737A-12D5-4D50-9E05-3E2AFB8BA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3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Proljeće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80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Odaberi sliku koja prikazuje stvarno godišnje doba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7" y="2324771"/>
            <a:ext cx="3482996" cy="26088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55" y="2453561"/>
            <a:ext cx="3636778" cy="22729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13" y="2453561"/>
            <a:ext cx="3781021" cy="23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prvo cvijeće viri iz trave na proljeće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0" y="2125214"/>
            <a:ext cx="3846490" cy="28848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45" y="1876792"/>
            <a:ext cx="3381710" cy="33817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78" y="1876792"/>
            <a:ext cx="3421955" cy="34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50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Široki zaslon</PresentationFormat>
  <Paragraphs>3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Proljeće</vt:lpstr>
      <vt:lpstr>Odaberi sliku koja prikazuje stvarno godišnje doba</vt:lpstr>
      <vt:lpstr>Koje prvo cvijeće viri iz trave na proljeće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dc:creator>Larisa Zadravec</dc:creator>
  <cp:lastModifiedBy>Larisa Zadravec</cp:lastModifiedBy>
  <cp:revision>2</cp:revision>
  <dcterms:created xsi:type="dcterms:W3CDTF">2020-03-22T17:14:57Z</dcterms:created>
  <dcterms:modified xsi:type="dcterms:W3CDTF">2020-03-22T17:16:45Z</dcterms:modified>
</cp:coreProperties>
</file>