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737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553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497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3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380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39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715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388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520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746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D3A2-E7DF-4421-B7E5-6105EEDD29DA}" type="datetimeFigureOut">
              <a:rPr lang="hr-HR" smtClean="0"/>
              <a:t>23.3.2020.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7B63-7380-4468-9E07-247FABA76A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0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Tko se oglasio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68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Poveži zvuk sa slikom</a:t>
            </a:r>
            <a:endParaRPr lang="hr-HR" dirty="0"/>
          </a:p>
        </p:txBody>
      </p:sp>
      <p:pic>
        <p:nvPicPr>
          <p:cNvPr id="5" name="Singing nightingale. The best bird song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98929" y="5218539"/>
            <a:ext cx="1135234" cy="1135234"/>
          </a:xfrm>
          <a:prstGeom prst="rect">
            <a:avLst/>
          </a:prstGeom>
        </p:spPr>
      </p:pic>
      <p:pic>
        <p:nvPicPr>
          <p:cNvPr id="6" name="Zvuci Prirode, Žubor Vo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43977" y="4811940"/>
            <a:ext cx="1262128" cy="1262128"/>
          </a:xfrm>
          <a:prstGeom prst="rect">
            <a:avLst/>
          </a:prstGeom>
        </p:spPr>
      </p:pic>
      <p:pic>
        <p:nvPicPr>
          <p:cNvPr id="1026" name="Picture 2" descr="Картинки по запросу &quot;ptica&quot;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34" y="1852216"/>
            <a:ext cx="3046927" cy="19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973" y="1864457"/>
            <a:ext cx="3281234" cy="1946369"/>
          </a:xfrm>
          <a:prstGeom prst="rect">
            <a:avLst/>
          </a:prstGeom>
        </p:spPr>
      </p:pic>
      <p:pic>
        <p:nvPicPr>
          <p:cNvPr id="8" name="Kukuricanje petl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3346" y="4811940"/>
            <a:ext cx="1210615" cy="121061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0819" y="1852216"/>
            <a:ext cx="2571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Široki zaslon</PresentationFormat>
  <Paragraphs>2</Paragraphs>
  <Slides>2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sustava Office</vt:lpstr>
      <vt:lpstr>Tko se oglasio</vt:lpstr>
      <vt:lpstr>Poveži zvuk sa slikom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se oglasio</dc:title>
  <dc:creator>Larisa Zadravec</dc:creator>
  <cp:lastModifiedBy>Larisa Zadravec</cp:lastModifiedBy>
  <cp:revision>2</cp:revision>
  <dcterms:created xsi:type="dcterms:W3CDTF">2020-03-23T10:54:34Z</dcterms:created>
  <dcterms:modified xsi:type="dcterms:W3CDTF">2020-03-23T11:00:59Z</dcterms:modified>
</cp:coreProperties>
</file>