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6E8B8A-02CC-4393-BC4B-3A2E578A7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55738A1-6661-47A1-9F0F-0EE5A7314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B33F79D-5FCD-4F88-9FD9-6A938AB7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E0BD782-10F3-4C5A-80EB-84D99016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E0C5472-815B-49C5-A15E-49ED7D5A6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6152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81633D-F6F0-4E92-80B2-465467C2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10BBAE2-3313-4BA3-B682-94B0CE7D6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B4668D-F97A-44DE-8065-92F33CD3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01BBAF6-66B0-4F1E-9ABE-047F4052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FB30317-2322-4B56-9630-DD5B3287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733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FF8A4C4-0095-4FD5-9B82-7DA5B898E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A94FF88-97CE-4FE0-9E40-49049C042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75386AC-8F25-4A12-843A-9CFDA33A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A611FF3-8B95-4FA3-9880-8C4E061C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2FCF8B6-C515-4213-9E2F-2CEF3562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6638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B320EC7-A2DA-4815-B1BE-C2BD171C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AEBFFA6-4F22-47F5-B18C-252E360F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86759A5-EDAF-43B5-9BEE-E3A4EC5E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2B10586-1E4D-4E6B-A5BD-28675387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758E41E-CC12-4701-A26F-6BBBCF21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63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06219B1-C850-425F-944D-84173E49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BD90062-540C-4204-8B95-A47A91CAD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C5874F6-C204-4DAF-90B3-FBD4DF82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9037681-B476-4D46-8B66-72842D82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35EE0A8-546A-4A1C-8FE3-807AFE21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6280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7ABE8C5-B3C3-4CBD-86CE-49CB76AD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490B599-3F70-4E24-B723-535DCDE12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FD75055-2B98-4B1B-97D3-F5712F72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9A0C7EA-D0E3-4EC0-B772-FF34798A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8D28769-7EF8-422A-8923-3965829F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2673590-5C26-4CE0-8F5E-9E6BEDB0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444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22B5EA-2356-4F23-8E26-B6F0EE8B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21FE1AB-B6F4-4088-AE4C-10057BAE5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360A6F5-99F2-47CA-AEA7-394C45F9E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EC46530-FA18-4464-8762-0346F9232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1C22D791-E764-43CC-B28B-24C4F0D97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A3E1804-B616-4BB9-BD6D-4AAD9E0D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EF5AD6F9-FC5E-4833-8554-FDB858C8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25FCB7B5-693D-49AD-B74E-E9C272D8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874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EA7D7D-ED60-4BC7-B15E-4DD7490A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76F6F692-D535-4B14-8C28-36DD4444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6D3193C8-4C78-4D1F-BE86-F9BF1041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67C6249-54F8-43F8-ADA2-4A9E795F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446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43A5BFF4-0889-41EE-B201-C78779F5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9DD3A7D-3866-463B-BF78-8B953CC2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58CE02A-677E-4F10-BDE4-47CFF5F1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72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7B429B4-2F5A-4F20-869D-4B08EF5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E043C1F-C7CF-44AA-9DD1-BA35C37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4623D4D-2286-400D-8F1D-4E22BC5B1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C06E7EC-E4E6-4D97-A238-77FAC05A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A6B1551-001F-4878-9159-D0FBC022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03DA594-B9CD-43C8-868F-4C47F5C3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654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9B285A-3406-4A74-8AEA-7F073BB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FAC780C1-307E-47D5-9519-62C870F13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B2961D0-628C-4C65-B08F-D44B6D97A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B658CB2-67E8-4ECB-A5E4-13A02EBD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1C74F21-77D1-41CD-960F-97727F48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937A7B4-AAF2-4BD0-B339-D9D40FC7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9535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DF25753F-1C83-474F-B798-9882EE99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591928C-D9D9-430C-B40D-DD63B5FFE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D9E00FD-F68C-4122-94B6-B05E0A6A1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A821-8229-4773-AEA2-7A33448E1F1D}" type="datetimeFigureOut">
              <a:rPr lang="hr-HR" smtClean="0"/>
              <a:pPr/>
              <a:t>24.3.2020.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083B947-40BF-4EA5-9DE0-6898E63C6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48D8DC4-B17F-475A-AA2F-EA6ED1766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79B1-7CC7-4BA1-BEAC-D7E3FE52E9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054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0.wma"/><Relationship Id="rId5" Type="http://schemas.openxmlformats.org/officeDocument/2006/relationships/image" Target="../media/image1.png"/><Relationship Id="rId4" Type="http://schemas.microsoft.com/office/2007/relationships/media" Target="../media/media10.wma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11.wma"/><Relationship Id="rId3" Type="http://schemas.openxmlformats.org/officeDocument/2006/relationships/audio" Target="../media/media13.wma"/><Relationship Id="rId7" Type="http://schemas.openxmlformats.org/officeDocument/2006/relationships/image" Target="../media/image2.jpeg"/><Relationship Id="rId2" Type="http://schemas.openxmlformats.org/officeDocument/2006/relationships/audio" Target="../media/media12.wma"/><Relationship Id="rId1" Type="http://schemas.openxmlformats.org/officeDocument/2006/relationships/audio" Target="../media/media11.wma"/><Relationship Id="rId6" Type="http://schemas.openxmlformats.org/officeDocument/2006/relationships/image" Target="../media/image11.png"/><Relationship Id="rId11" Type="http://schemas.microsoft.com/office/2007/relationships/media" Target="../media/media13.wma"/><Relationship Id="rId5" Type="http://schemas.openxmlformats.org/officeDocument/2006/relationships/audio" Target="../media/audio1.wav"/><Relationship Id="rId10" Type="http://schemas.microsoft.com/office/2007/relationships/media" Target="../media/media12.wma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media" Target="../media/media16.wma"/><Relationship Id="rId3" Type="http://schemas.openxmlformats.org/officeDocument/2006/relationships/audio" Target="../media/media16.wma"/><Relationship Id="rId7" Type="http://schemas.openxmlformats.org/officeDocument/2006/relationships/image" Target="../media/image3.jpeg"/><Relationship Id="rId12" Type="http://schemas.microsoft.com/office/2007/relationships/media" Target="../media/media15.wma"/><Relationship Id="rId2" Type="http://schemas.openxmlformats.org/officeDocument/2006/relationships/audio" Target="../media/media15.wma"/><Relationship Id="rId1" Type="http://schemas.openxmlformats.org/officeDocument/2006/relationships/audio" Target="../media/media14.wma"/><Relationship Id="rId6" Type="http://schemas.openxmlformats.org/officeDocument/2006/relationships/audio" Target="../media/audio1.wav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microsoft.com/office/2007/relationships/media" Target="../media/media14.wma"/><Relationship Id="rId4" Type="http://schemas.openxmlformats.org/officeDocument/2006/relationships/audio" Target="../media/media17.wma"/><Relationship Id="rId9" Type="http://schemas.openxmlformats.org/officeDocument/2006/relationships/image" Target="../media/image12.jpeg"/><Relationship Id="rId14" Type="http://schemas.microsoft.com/office/2007/relationships/media" Target="../media/media17.wm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media" Target="../media/media20.wma"/><Relationship Id="rId3" Type="http://schemas.openxmlformats.org/officeDocument/2006/relationships/audio" Target="../media/media20.wma"/><Relationship Id="rId7" Type="http://schemas.openxmlformats.org/officeDocument/2006/relationships/image" Target="../media/image6.jpeg"/><Relationship Id="rId12" Type="http://schemas.microsoft.com/office/2007/relationships/media" Target="../media/media19.wma"/><Relationship Id="rId2" Type="http://schemas.openxmlformats.org/officeDocument/2006/relationships/audio" Target="../media/media19.wma"/><Relationship Id="rId1" Type="http://schemas.openxmlformats.org/officeDocument/2006/relationships/audio" Target="../media/media18.wma"/><Relationship Id="rId6" Type="http://schemas.openxmlformats.org/officeDocument/2006/relationships/audio" Target="../media/audio1.wav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microsoft.com/office/2007/relationships/media" Target="../media/media18.wma"/><Relationship Id="rId4" Type="http://schemas.openxmlformats.org/officeDocument/2006/relationships/audio" Target="../media/media21.wma"/><Relationship Id="rId9" Type="http://schemas.openxmlformats.org/officeDocument/2006/relationships/image" Target="../media/image14.jpeg"/><Relationship Id="rId14" Type="http://schemas.microsoft.com/office/2007/relationships/media" Target="../media/media21.wm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wma"/><Relationship Id="rId5" Type="http://schemas.openxmlformats.org/officeDocument/2006/relationships/image" Target="../media/image1.png"/><Relationship Id="rId4" Type="http://schemas.microsoft.com/office/2007/relationships/media" Target="../media/media2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wma"/><Relationship Id="rId5" Type="http://schemas.openxmlformats.org/officeDocument/2006/relationships/image" Target="../media/image1.png"/><Relationship Id="rId4" Type="http://schemas.microsoft.com/office/2007/relationships/media" Target="../media/media3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wma"/><Relationship Id="rId5" Type="http://schemas.openxmlformats.org/officeDocument/2006/relationships/image" Target="../media/image1.png"/><Relationship Id="rId4" Type="http://schemas.microsoft.com/office/2007/relationships/media" Target="../media/media4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wma"/><Relationship Id="rId5" Type="http://schemas.openxmlformats.org/officeDocument/2006/relationships/image" Target="../media/image1.png"/><Relationship Id="rId4" Type="http://schemas.microsoft.com/office/2007/relationships/media" Target="../media/media5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wma"/><Relationship Id="rId5" Type="http://schemas.openxmlformats.org/officeDocument/2006/relationships/image" Target="../media/image1.png"/><Relationship Id="rId4" Type="http://schemas.microsoft.com/office/2007/relationships/media" Target="../media/media6.wm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wma"/><Relationship Id="rId5" Type="http://schemas.openxmlformats.org/officeDocument/2006/relationships/image" Target="../media/image1.png"/><Relationship Id="rId4" Type="http://schemas.microsoft.com/office/2007/relationships/media" Target="../media/media7.wm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wma"/><Relationship Id="rId5" Type="http://schemas.openxmlformats.org/officeDocument/2006/relationships/image" Target="../media/image1.png"/><Relationship Id="rId4" Type="http://schemas.microsoft.com/office/2007/relationships/media" Target="../media/media8.wm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9.wma"/><Relationship Id="rId5" Type="http://schemas.openxmlformats.org/officeDocument/2006/relationships/image" Target="../media/image1.png"/><Relationship Id="rId4" Type="http://schemas.microsoft.com/office/2007/relationships/media" Target="../media/media9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30D119-517C-4251-A627-3D2152E45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ZARAZNE </a:t>
            </a:r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BOLESTI</a:t>
            </a:r>
            <a:endParaRPr lang="hr-H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DD7DC5E-D0D5-4930-A2E8-E3412801D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332" y="3653554"/>
            <a:ext cx="9144000" cy="165576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(GRIPA, PREHLADA, KORONA)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Izradile: Željka Vidović Balić, prof.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rehabilitator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Maja Oreški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Bradarić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 prof. </a:t>
            </a:r>
            <a:r>
              <a:rPr lang="hr-H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rehabilitator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08597" y="2667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23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kovni rezultat za osobni prostor">
            <a:extLst>
              <a:ext uri="{FF2B5EF4-FFF2-40B4-BE49-F238E27FC236}">
                <a16:creationId xmlns:a16="http://schemas.microsoft.com/office/drawing/2014/main" xmlns="" id="{5D5D3BE5-A031-41A4-B7A3-18F314B3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3009"/>
            <a:ext cx="89535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162595" y="6157913"/>
            <a:ext cx="10463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PAZIMO NA RAZMAK S DRUGIM LJUDIMA.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1530" y="5996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66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ŠTO IMAMO NA NAŠIM DLANOVIMA?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likovni rezultat za S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767" y="2557730"/>
            <a:ext cx="2550419" cy="241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777284" y="5543055"/>
            <a:ext cx="180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SUNCE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6181862" y="2194637"/>
            <a:ext cx="4391697" cy="3938333"/>
            <a:chOff x="6181862" y="2194637"/>
            <a:chExt cx="4391697" cy="3938333"/>
          </a:xfrm>
        </p:grpSpPr>
        <p:pic>
          <p:nvPicPr>
            <p:cNvPr id="4" name="Picture 4" descr="https://www.topseatusa.com/wp-content/uploads/2015/11/Washing-Hands-helps-to-remove-existing-germs-on-your-hands.jpg">
              <a:extLst>
                <a:ext uri="{FF2B5EF4-FFF2-40B4-BE49-F238E27FC236}">
                  <a16:creationId xmlns:a16="http://schemas.microsoft.com/office/drawing/2014/main" xmlns="" id="{AE5F888F-FC85-4940-9038-97D052641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250" r="15374"/>
            <a:stretch/>
          </p:blipFill>
          <p:spPr bwMode="auto">
            <a:xfrm>
              <a:off x="6904344" y="2194637"/>
              <a:ext cx="2946731" cy="2773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niOkvir 5"/>
            <p:cNvSpPr txBox="1"/>
            <p:nvPr/>
          </p:nvSpPr>
          <p:spPr>
            <a:xfrm>
              <a:off x="6181862" y="5548195"/>
              <a:ext cx="4391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BAKTERIJE I VIRUSE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28600" y="723106"/>
            <a:ext cx="609600" cy="609600"/>
          </a:xfrm>
          <a:prstGeom prst="rect">
            <a:avLst/>
          </a:prstGeom>
        </p:spPr>
      </p:pic>
      <p:pic>
        <p:nvPicPr>
          <p:cNvPr id="8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67684" y="5543055"/>
            <a:ext cx="609600" cy="609600"/>
          </a:xfrm>
          <a:prstGeom prst="rect">
            <a:avLst/>
          </a:prstGeom>
        </p:spPr>
      </p:pic>
      <p:pic>
        <p:nvPicPr>
          <p:cNvPr id="9" name="Snimljeni zvu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572262" y="5543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62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MOŽEMO DRUGIMA PRENIJETI VIRUSE I BAKTERIJE?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838200" y="1763943"/>
            <a:ext cx="3142446" cy="2410206"/>
            <a:chOff x="838200" y="1763943"/>
            <a:chExt cx="3142446" cy="2410206"/>
          </a:xfrm>
        </p:grpSpPr>
        <p:sp>
          <p:nvSpPr>
            <p:cNvPr id="3" name="TekstniOkvir 2"/>
            <p:cNvSpPr txBox="1"/>
            <p:nvPr/>
          </p:nvSpPr>
          <p:spPr>
            <a:xfrm>
              <a:off x="838200" y="3589374"/>
              <a:ext cx="3142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RUKOVANJEM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2" descr="Slikovni rezultat za zarazne bolesti">
              <a:extLst>
                <a:ext uri="{FF2B5EF4-FFF2-40B4-BE49-F238E27FC236}">
                  <a16:creationId xmlns:a16="http://schemas.microsoft.com/office/drawing/2014/main" xmlns="" id="{9FE0C973-19AD-462F-8266-EEAE16A273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8934"/>
            <a:stretch/>
          </p:blipFill>
          <p:spPr bwMode="auto">
            <a:xfrm>
              <a:off x="1370258" y="1763943"/>
              <a:ext cx="2016886" cy="163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a 8"/>
          <p:cNvGrpSpPr/>
          <p:nvPr/>
        </p:nvGrpSpPr>
        <p:grpSpPr>
          <a:xfrm>
            <a:off x="2717710" y="4558564"/>
            <a:ext cx="5468155" cy="2094417"/>
            <a:chOff x="2717710" y="4558564"/>
            <a:chExt cx="5468155" cy="2094417"/>
          </a:xfrm>
        </p:grpSpPr>
        <p:sp>
          <p:nvSpPr>
            <p:cNvPr id="6" name="TekstniOkvir 5"/>
            <p:cNvSpPr txBox="1"/>
            <p:nvPr/>
          </p:nvSpPr>
          <p:spPr>
            <a:xfrm>
              <a:off x="2717710" y="6068206"/>
              <a:ext cx="54681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KIHANJEM I KAŠLJANJEM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Slikovni rezultat za zarazne bolesti">
              <a:extLst>
                <a:ext uri="{FF2B5EF4-FFF2-40B4-BE49-F238E27FC236}">
                  <a16:creationId xmlns:a16="http://schemas.microsoft.com/office/drawing/2014/main" xmlns="" id="{0C3E9D16-9372-454D-B2FF-7C329C16E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997" y="4558564"/>
              <a:ext cx="2923201" cy="1514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Slikovni rezultat za FLOWER PICK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0507" y="1763943"/>
            <a:ext cx="3433293" cy="193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624293" y="3695878"/>
            <a:ext cx="446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BRANJEM CVIJEĆA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28600" y="418306"/>
            <a:ext cx="609600" cy="609600"/>
          </a:xfrm>
          <a:prstGeom prst="rect">
            <a:avLst/>
          </a:prstGeom>
        </p:spPr>
      </p:pic>
      <p:pic>
        <p:nvPicPr>
          <p:cNvPr id="11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45772" y="3622757"/>
            <a:ext cx="609600" cy="609600"/>
          </a:xfrm>
          <a:prstGeom prst="rect">
            <a:avLst/>
          </a:prstGeom>
        </p:spPr>
      </p:pic>
      <p:pic>
        <p:nvPicPr>
          <p:cNvPr id="12" name="Snimljeni zvu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6888740" y="3622757"/>
            <a:ext cx="609600" cy="609600"/>
          </a:xfrm>
          <a:prstGeom prst="rect">
            <a:avLst/>
          </a:prstGeom>
        </p:spPr>
      </p:pic>
      <p:pic>
        <p:nvPicPr>
          <p:cNvPr id="13" name="Snimljeni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952818" y="6043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12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MOŽEMO UNIŠTITI BAKTERIJE I VIRUSE NA DLANOVIMA?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838200" y="3589374"/>
            <a:ext cx="314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RUKOVANJEM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8147349" y="3782432"/>
            <a:ext cx="27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GRLJENJEM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4391964" y="4020908"/>
            <a:ext cx="3631575" cy="2722368"/>
            <a:chOff x="4391964" y="4020908"/>
            <a:chExt cx="3631575" cy="2722368"/>
          </a:xfrm>
        </p:grpSpPr>
        <p:sp>
          <p:nvSpPr>
            <p:cNvPr id="6" name="TekstniOkvir 5"/>
            <p:cNvSpPr txBox="1"/>
            <p:nvPr/>
          </p:nvSpPr>
          <p:spPr>
            <a:xfrm>
              <a:off x="4391964" y="6158501"/>
              <a:ext cx="3631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PRANJEM RUKU</a:t>
              </a:r>
              <a:endParaRPr lang="en-GB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" descr="Slikovni rezultat za pranje ruku">
              <a:extLst>
                <a:ext uri="{FF2B5EF4-FFF2-40B4-BE49-F238E27FC236}">
                  <a16:creationId xmlns:a16="http://schemas.microsoft.com/office/drawing/2014/main" xmlns="" id="{7DBA03CB-36C1-4A36-B652-003B9CEAC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604" y="4020908"/>
              <a:ext cx="3178792" cy="2117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Slikovni rezultat za rukovanje">
            <a:extLst>
              <a:ext uri="{FF2B5EF4-FFF2-40B4-BE49-F238E27FC236}">
                <a16:creationId xmlns:a16="http://schemas.microsoft.com/office/drawing/2014/main" xmlns="" id="{8F9CB1A4-4D48-4482-93E4-A6F3BD84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825" y="2034247"/>
            <a:ext cx="2384738" cy="15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anovnikopedija.com/wp-content/uploads/2013/03/grljenje.jpg">
            <a:extLst>
              <a:ext uri="{FF2B5EF4-FFF2-40B4-BE49-F238E27FC236}">
                <a16:creationId xmlns:a16="http://schemas.microsoft.com/office/drawing/2014/main" xmlns="" id="{82EC52AB-5E76-4132-B9CB-CC8C6E04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7597" y="1690688"/>
            <a:ext cx="1395585" cy="20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28600" y="365125"/>
            <a:ext cx="609600" cy="609600"/>
          </a:xfrm>
          <a:prstGeom prst="rect">
            <a:avLst/>
          </a:prstGeom>
        </p:spPr>
      </p:pic>
      <p:pic>
        <p:nvPicPr>
          <p:cNvPr id="7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88005" y="3626059"/>
            <a:ext cx="609600" cy="609600"/>
          </a:xfrm>
          <a:prstGeom prst="rect">
            <a:avLst/>
          </a:prstGeom>
        </p:spPr>
      </p:pic>
      <p:pic>
        <p:nvPicPr>
          <p:cNvPr id="8" name="Snimljeni zvu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567800" y="3757607"/>
            <a:ext cx="609600" cy="609600"/>
          </a:xfrm>
          <a:prstGeom prst="rect">
            <a:avLst/>
          </a:prstGeom>
        </p:spPr>
      </p:pic>
      <p:pic>
        <p:nvPicPr>
          <p:cNvPr id="13" name="Snimljeni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675846" y="6187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53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717801" y="1916113"/>
            <a:ext cx="6907213" cy="4608512"/>
            <a:chOff x="752" y="709"/>
            <a:chExt cx="4351" cy="2903"/>
          </a:xfrm>
        </p:grpSpPr>
        <p:pic>
          <p:nvPicPr>
            <p:cNvPr id="4100" name="Picture 3" descr="myspace-codes-animations-134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862"/>
              <a:ext cx="2102" cy="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4" descr="4749xy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" y="709"/>
              <a:ext cx="2378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75720" y="132140"/>
            <a:ext cx="54012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9600" b="1" dirty="0"/>
              <a:t>BRAVO!</a:t>
            </a:r>
          </a:p>
        </p:txBody>
      </p:sp>
    </p:spTree>
    <p:extLst>
      <p:ext uri="{BB962C8B-B14F-4D97-AF65-F5344CB8AC3E}">
        <p14:creationId xmlns:p14="http://schemas.microsoft.com/office/powerpoint/2010/main" xmlns="" val="199619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on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topseatusa.com/wp-content/uploads/2015/11/Washing-Hands-helps-to-remove-existing-germs-on-your-hands.jpg">
            <a:extLst>
              <a:ext uri="{FF2B5EF4-FFF2-40B4-BE49-F238E27FC236}">
                <a16:creationId xmlns:a16="http://schemas.microsoft.com/office/drawing/2014/main" xmlns="" id="{AE5F888F-FC85-4940-9038-97D052641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036" y="1180050"/>
            <a:ext cx="6697910" cy="412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417983" y="5446643"/>
            <a:ext cx="9276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 DLANOVIMA IMAMO PUNO BAKTERIJA I VIRUSA. </a:t>
            </a:r>
          </a:p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BAKTERIJE I VIRUSI IZAZIVAJU BOLESTI.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8383" y="5446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26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zarazne bolesti">
            <a:extLst>
              <a:ext uri="{FF2B5EF4-FFF2-40B4-BE49-F238E27FC236}">
                <a16:creationId xmlns:a16="http://schemas.microsoft.com/office/drawing/2014/main" xmlns="" id="{9FE0C973-19AD-462F-8266-EEAE16A2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76263"/>
            <a:ext cx="57150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154059" y="5327631"/>
            <a:ext cx="10257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RUKOVANJEM MOŽEMO PRENIJETI BAKTERIJE I VIRUSE. </a:t>
            </a:r>
          </a:p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TAKO SE MOŽEMO RAZBOLJETI.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4459" y="5327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71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ovni rezultat za zarazne bolesti">
            <a:extLst>
              <a:ext uri="{FF2B5EF4-FFF2-40B4-BE49-F238E27FC236}">
                <a16:creationId xmlns:a16="http://schemas.microsoft.com/office/drawing/2014/main" xmlns="" id="{0C3E9D16-9372-454D-B2FF-7C329C16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249" y="1143000"/>
            <a:ext cx="7652219" cy="39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205948" y="5287617"/>
            <a:ext cx="995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KIHANJEM I KAŠLJANJEM PRENOSIMO VIRUSE I BAKTERIJE.</a:t>
            </a:r>
          </a:p>
          <a:p>
            <a:pPr algn="ctr"/>
            <a:r>
              <a:rPr lang="hr-H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KIŠEMO I KAŠLJEMO U RUKAV.</a:t>
            </a: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01148" y="5287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42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ovni rezultat za zarazne bolesti kašljanje u rukav">
            <a:extLst>
              <a:ext uri="{FF2B5EF4-FFF2-40B4-BE49-F238E27FC236}">
                <a16:creationId xmlns:a16="http://schemas.microsoft.com/office/drawing/2014/main" xmlns="" id="{AF20AB27-A392-4BDB-A764-F53388433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7160" y="427475"/>
            <a:ext cx="7996966" cy="42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1285461" y="5062330"/>
            <a:ext cx="9700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NOŠENJEM MASKE ŠTITIMO SEBE I  DRUGE.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8592" y="5114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342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1B51A8-FE74-49DA-A8BF-CDA739B4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Slikovni rezultat za pranje ruku">
            <a:extLst>
              <a:ext uri="{FF2B5EF4-FFF2-40B4-BE49-F238E27FC236}">
                <a16:creationId xmlns:a16="http://schemas.microsoft.com/office/drawing/2014/main" xmlns="" id="{7DBA03CB-36C1-4A36-B652-003B9CEACD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390" y="227596"/>
            <a:ext cx="8506358" cy="56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838200" y="5892831"/>
            <a:ext cx="10823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VAŽNO JE PRATI RUKE TOPLOM VODOM I SAPUNOM. </a:t>
            </a:r>
          </a:p>
          <a:p>
            <a:pPr algn="ctr"/>
            <a:r>
              <a:rPr lang="hr-H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RUKE PEREMO 30 SEKUNDI.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42217" y="5925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71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2DBFB8-748E-4453-BD4C-2ED48A62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Slikovni rezultat za dezinficijens za ruke">
            <a:extLst>
              <a:ext uri="{FF2B5EF4-FFF2-40B4-BE49-F238E27FC236}">
                <a16:creationId xmlns:a16="http://schemas.microsoft.com/office/drawing/2014/main" xmlns="" id="{BD23E805-8834-4361-89F1-764FB1D06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0106" y="0"/>
            <a:ext cx="6891788" cy="517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636104" y="5539409"/>
            <a:ext cx="1099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DOBRO JE RUKE DEZINFICIRATI.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23725" y="5630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74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anovnikopedija.com/wp-content/uploads/2013/03/grljenje.jpg">
            <a:extLst>
              <a:ext uri="{FF2B5EF4-FFF2-40B4-BE49-F238E27FC236}">
                <a16:creationId xmlns:a16="http://schemas.microsoft.com/office/drawing/2014/main" xmlns="" id="{82EC52AB-5E76-4132-B9CB-CC8C6E04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413" y="381000"/>
            <a:ext cx="406717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>
            <a:extLst>
              <a:ext uri="{FF2B5EF4-FFF2-40B4-BE49-F238E27FC236}">
                <a16:creationId xmlns:a16="http://schemas.microsoft.com/office/drawing/2014/main" xmlns="" id="{BFBEB101-76C8-486F-8738-BE3822549560}"/>
              </a:ext>
            </a:extLst>
          </p:cNvPr>
          <p:cNvCxnSpPr/>
          <p:nvPr/>
        </p:nvCxnSpPr>
        <p:spPr>
          <a:xfrm>
            <a:off x="981512" y="327171"/>
            <a:ext cx="9706062" cy="584712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xmlns="" id="{D67E3E28-E72A-4DFA-AE2F-E0371643BFAB}"/>
              </a:ext>
            </a:extLst>
          </p:cNvPr>
          <p:cNvCxnSpPr>
            <a:cxnSpLocks/>
          </p:cNvCxnSpPr>
          <p:nvPr/>
        </p:nvCxnSpPr>
        <p:spPr>
          <a:xfrm flipV="1">
            <a:off x="570451" y="478173"/>
            <a:ext cx="10855355" cy="58890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8388626" y="2345635"/>
            <a:ext cx="3803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ZA VRIJEME BOLESTI </a:t>
            </a:r>
            <a:r>
              <a:rPr lang="hr-H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IZBJEGAVAMO </a:t>
            </a:r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SE GRLITI.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680713" y="1736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682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kovni rezultat za rukovanje">
            <a:extLst>
              <a:ext uri="{FF2B5EF4-FFF2-40B4-BE49-F238E27FC236}">
                <a16:creationId xmlns:a16="http://schemas.microsoft.com/office/drawing/2014/main" xmlns="" id="{8F9CB1A4-4D48-4482-93E4-A6F3BD84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85825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ni poveznik 2">
            <a:extLst>
              <a:ext uri="{FF2B5EF4-FFF2-40B4-BE49-F238E27FC236}">
                <a16:creationId xmlns:a16="http://schemas.microsoft.com/office/drawing/2014/main" xmlns="" id="{C01617F8-93AA-461B-A406-0718FEF93EA3}"/>
              </a:ext>
            </a:extLst>
          </p:cNvPr>
          <p:cNvCxnSpPr/>
          <p:nvPr/>
        </p:nvCxnSpPr>
        <p:spPr>
          <a:xfrm flipV="1">
            <a:off x="1275127" y="838899"/>
            <a:ext cx="9890620" cy="53773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>
            <a:extLst>
              <a:ext uri="{FF2B5EF4-FFF2-40B4-BE49-F238E27FC236}">
                <a16:creationId xmlns:a16="http://schemas.microsoft.com/office/drawing/2014/main" xmlns="" id="{4D61716F-7B2B-4C20-BFD1-26164F69B045}"/>
              </a:ext>
            </a:extLst>
          </p:cNvPr>
          <p:cNvCxnSpPr/>
          <p:nvPr/>
        </p:nvCxnSpPr>
        <p:spPr>
          <a:xfrm>
            <a:off x="721453" y="478172"/>
            <a:ext cx="10704353" cy="54940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2612532" y="5130419"/>
            <a:ext cx="72158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IZBJEGAVAMO</a:t>
            </a:r>
            <a:r>
              <a:rPr lang="hr-H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SE RUKOVATI</a:t>
            </a:r>
            <a:endParaRPr lang="hr-H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690191" y="5958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63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148</Words>
  <Application>Microsoft Office PowerPoint</Application>
  <PresentationFormat>Prilagođeno</PresentationFormat>
  <Paragraphs>28</Paragraphs>
  <Slides>14</Slides>
  <Notes>0</Notes>
  <HiddenSlides>0</HiddenSlides>
  <MMClips>21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Tema sustava Office</vt:lpstr>
      <vt:lpstr>ZARAZNE BOLESTI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ŠTO IMAMO NA NAŠIM DLANOVIMA?</vt:lpstr>
      <vt:lpstr>KAKO MOŽEMO DRUGIMA PRENIJETI VIRUSE I BAKTERIJE?</vt:lpstr>
      <vt:lpstr>KAKO MOŽEMO UNIŠTITI BAKTERIJE I VIRUSE NA DLANOVIMA?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ZARAZNE BOLESTI</dc:title>
  <dc:creator>ZBORNICA 2</dc:creator>
  <cp:lastModifiedBy>borko</cp:lastModifiedBy>
  <cp:revision>17</cp:revision>
  <dcterms:created xsi:type="dcterms:W3CDTF">2020-03-12T08:47:53Z</dcterms:created>
  <dcterms:modified xsi:type="dcterms:W3CDTF">2020-03-24T09:32:48Z</dcterms:modified>
</cp:coreProperties>
</file>