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657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918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903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174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22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83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856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101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750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230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9A5E5-3E31-41D6-B0BF-23D222E3D686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E16A-7E60-426C-8E11-D29F1B8807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939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Odaberi veću skupinu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607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Jednako - različito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Jednakokračni trokut 3"/>
          <p:cNvSpPr/>
          <p:nvPr/>
        </p:nvSpPr>
        <p:spPr>
          <a:xfrm>
            <a:off x="1239520" y="2255520"/>
            <a:ext cx="995680" cy="955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Jednakokračni trokut 6"/>
          <p:cNvSpPr/>
          <p:nvPr/>
        </p:nvSpPr>
        <p:spPr>
          <a:xfrm>
            <a:off x="1991360" y="3142615"/>
            <a:ext cx="995680" cy="955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Jednakokračni trokut 7"/>
          <p:cNvSpPr/>
          <p:nvPr/>
        </p:nvSpPr>
        <p:spPr>
          <a:xfrm>
            <a:off x="2885440" y="3931920"/>
            <a:ext cx="995680" cy="955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Jednakokračni trokut 8"/>
          <p:cNvSpPr/>
          <p:nvPr/>
        </p:nvSpPr>
        <p:spPr>
          <a:xfrm>
            <a:off x="1198880" y="3972560"/>
            <a:ext cx="995680" cy="955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Jednakokračni trokut 9"/>
          <p:cNvSpPr/>
          <p:nvPr/>
        </p:nvSpPr>
        <p:spPr>
          <a:xfrm>
            <a:off x="2895600" y="2315369"/>
            <a:ext cx="995680" cy="955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7815580" y="2315369"/>
            <a:ext cx="975360" cy="955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9695180" y="2303145"/>
            <a:ext cx="975360" cy="955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/>
          <p:cNvSpPr/>
          <p:nvPr/>
        </p:nvSpPr>
        <p:spPr>
          <a:xfrm>
            <a:off x="7825740" y="4004469"/>
            <a:ext cx="975360" cy="955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/>
          <p:cNvSpPr/>
          <p:nvPr/>
        </p:nvSpPr>
        <p:spPr>
          <a:xfrm>
            <a:off x="9695180" y="4001294"/>
            <a:ext cx="975360" cy="955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876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Jednako-različito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1168400" y="2448481"/>
            <a:ext cx="833120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3002280" y="2404984"/>
            <a:ext cx="833120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1168400" y="4124801"/>
            <a:ext cx="833120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3002280" y="4124801"/>
            <a:ext cx="833120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1168400" y="3281521"/>
            <a:ext cx="833120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avokutnik 13"/>
          <p:cNvSpPr/>
          <p:nvPr/>
        </p:nvSpPr>
        <p:spPr>
          <a:xfrm>
            <a:off x="3002280" y="3230801"/>
            <a:ext cx="833120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Zvijezda s 5 krakova 14"/>
          <p:cNvSpPr/>
          <p:nvPr/>
        </p:nvSpPr>
        <p:spPr>
          <a:xfrm>
            <a:off x="7538720" y="2448481"/>
            <a:ext cx="873760" cy="833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Zvijezda s 5 krakova 15"/>
          <p:cNvSpPr/>
          <p:nvPr/>
        </p:nvSpPr>
        <p:spPr>
          <a:xfrm>
            <a:off x="7538720" y="4269580"/>
            <a:ext cx="873760" cy="833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Zvijezda s 5 krakova 16"/>
          <p:cNvSpPr/>
          <p:nvPr/>
        </p:nvSpPr>
        <p:spPr>
          <a:xfrm>
            <a:off x="7538720" y="3376058"/>
            <a:ext cx="873760" cy="833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Zvijezda s 5 krakova 17"/>
          <p:cNvSpPr/>
          <p:nvPr/>
        </p:nvSpPr>
        <p:spPr>
          <a:xfrm>
            <a:off x="9522460" y="4269580"/>
            <a:ext cx="873760" cy="833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Zvijezda s 5 krakova 18"/>
          <p:cNvSpPr/>
          <p:nvPr/>
        </p:nvSpPr>
        <p:spPr>
          <a:xfrm>
            <a:off x="9522460" y="3332202"/>
            <a:ext cx="873760" cy="833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Zvijezda s 5 krakova 19"/>
          <p:cNvSpPr/>
          <p:nvPr/>
        </p:nvSpPr>
        <p:spPr>
          <a:xfrm>
            <a:off x="9522460" y="2448322"/>
            <a:ext cx="873760" cy="833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9794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Široki zaslon</PresentationFormat>
  <Paragraphs>3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Odaberi veću skupinu</vt:lpstr>
      <vt:lpstr>Jednako - različito</vt:lpstr>
      <vt:lpstr>Jednako-različito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Odaberi veću skupinu</dc:title>
  <dc:creator>Larisa Zadravec</dc:creator>
  <cp:lastModifiedBy>Larisa Zadravec</cp:lastModifiedBy>
  <cp:revision>1</cp:revision>
  <dcterms:created xsi:type="dcterms:W3CDTF">2020-03-24T10:31:58Z</dcterms:created>
  <dcterms:modified xsi:type="dcterms:W3CDTF">2020-03-24T10:32:53Z</dcterms:modified>
</cp:coreProperties>
</file>