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9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2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3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A616E-F740-4AE4-9F15-BB3472A35E1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FF6E-039A-44D6-A97C-9A911D12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 smtClean="0"/>
              <a:t>VODA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IZRADILA: ŽELJKA VIDOVIĆ BALIĆ, prof. </a:t>
            </a:r>
            <a:r>
              <a:rPr lang="hr-HR" dirty="0" err="1" smtClean="0"/>
              <a:t>rehabilitator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9" descr="Image result for plovidb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231648"/>
            <a:ext cx="7973568" cy="5998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24544" y="3755136"/>
            <a:ext cx="2877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VODU KORISTIMO I ZA PLOVIDBU BRODOVA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09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4" descr="Image result for kupanje u rije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316992"/>
            <a:ext cx="9256776" cy="5742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875520" y="1402080"/>
            <a:ext cx="1987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 VODI SE KUPAMO KADA JE VRUĆE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0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3" descr="Image result for baze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8" y="829056"/>
            <a:ext cx="8732520" cy="551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5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VODA U KUĆE DOLAZI </a:t>
            </a:r>
            <a:r>
              <a:rPr lang="hr-HR" sz="3200" b="1" dirty="0" smtClean="0">
                <a:solidFill>
                  <a:srgbClr val="FF0000"/>
                </a:solidFill>
              </a:rPr>
              <a:t>VODOVODOM</a:t>
            </a:r>
            <a:r>
              <a:rPr lang="hr-HR" sz="3200" dirty="0" smtClean="0"/>
              <a:t>, A UKRAJEVIMA GDJE NEMA VODOVODA LJUDI KOPAJU </a:t>
            </a:r>
            <a:r>
              <a:rPr lang="hr-HR" sz="3200" b="1" dirty="0" smtClean="0">
                <a:solidFill>
                  <a:srgbClr val="FF0000"/>
                </a:solidFill>
              </a:rPr>
              <a:t>BUNARE.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Slika 10" descr="Image result for vodovo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914906"/>
            <a:ext cx="5760720" cy="4320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11" descr="Image result for vodovo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4650"/>
            <a:ext cx="5760720" cy="2235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54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2" descr="Image result for bun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1085088"/>
            <a:ext cx="8095488" cy="536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KRAJ!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45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 result for vo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0832"/>
            <a:ext cx="7546848" cy="3694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5776" y="4608576"/>
            <a:ext cx="109362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BEZ VODE NE MOGU ŽIVJETI NI LJUDI, NI ŽIVOTINJE, NI BILJKE.</a:t>
            </a:r>
          </a:p>
          <a:p>
            <a:endParaRPr lang="hr-HR" sz="3200" dirty="0" smtClean="0"/>
          </a:p>
          <a:p>
            <a:r>
              <a:rPr lang="hr-HR" sz="3200" dirty="0" smtClean="0"/>
              <a:t>ONA GRADI NJIHOVA TIJELA.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LJUDIMA JE VODA POTREBNA ZA: </a:t>
            </a:r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- PIĆE</a:t>
            </a:r>
            <a:endParaRPr lang="en-US" sz="3200" dirty="0"/>
          </a:p>
        </p:txBody>
      </p:sp>
      <p:pic>
        <p:nvPicPr>
          <p:cNvPr id="5" name="Slika 2" descr="Image result for vo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768096"/>
            <a:ext cx="6961632" cy="4803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LJUDIMA JE VODA POTREBNA ZA: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 - </a:t>
            </a:r>
            <a:r>
              <a:rPr lang="hr-HR" sz="2800" dirty="0" smtClean="0"/>
              <a:t>OSOBNU HIGIJENU (KUPANJE, TUŠIRANJE, PRANJE ZUBIJU)</a:t>
            </a:r>
            <a:endParaRPr lang="en-US" sz="2800" dirty="0"/>
          </a:p>
        </p:txBody>
      </p:sp>
      <p:pic>
        <p:nvPicPr>
          <p:cNvPr id="5" name="Slika 3" descr="Image result for kupanj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216" y="1243584"/>
            <a:ext cx="5750497" cy="4085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7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LJUDIMA JE VODA POTREBNA ZA: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 - </a:t>
            </a:r>
            <a:r>
              <a:rPr lang="hr-HR" sz="2800" dirty="0" smtClean="0"/>
              <a:t>KUHANJE</a:t>
            </a:r>
          </a:p>
          <a:p>
            <a:endParaRPr lang="en-US" sz="2800" dirty="0"/>
          </a:p>
        </p:txBody>
      </p:sp>
      <p:pic>
        <p:nvPicPr>
          <p:cNvPr id="5" name="Rezervirano mjesto sadržaja 4" descr="Image result for kuhanj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060704"/>
            <a:ext cx="6761607" cy="480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LJUDIMA JE VODA POTREBNA ZA: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- </a:t>
            </a:r>
            <a:r>
              <a:rPr lang="hr-HR" sz="2800" dirty="0" smtClean="0"/>
              <a:t>PRANJE I ČIŠĆENJE</a:t>
            </a:r>
            <a:endParaRPr lang="en-US" sz="2800" dirty="0"/>
          </a:p>
        </p:txBody>
      </p:sp>
      <p:pic>
        <p:nvPicPr>
          <p:cNvPr id="5" name="Slika 5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08" y="1840992"/>
            <a:ext cx="4873816" cy="4158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93428" cy="3811588"/>
          </a:xfrm>
        </p:spPr>
        <p:txBody>
          <a:bodyPr>
            <a:normAutofit/>
          </a:bodyPr>
          <a:lstStyle/>
          <a:p>
            <a:r>
              <a:rPr lang="hr-HR" sz="2800" dirty="0" smtClean="0"/>
              <a:t>VODU KORISTIMO ZA ZALIJEVANJE VRTA, POLJA, I VOĆNJAKA</a:t>
            </a:r>
            <a:endParaRPr lang="en-US" sz="2800" dirty="0"/>
          </a:p>
        </p:txBody>
      </p:sp>
      <p:pic>
        <p:nvPicPr>
          <p:cNvPr id="5" name="Slika 6" descr="Image result for zalijevanje vrt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576" y="457200"/>
            <a:ext cx="7200520" cy="5718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6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7" descr="Image result for zalijevanje vočnja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29056"/>
            <a:ext cx="6635496" cy="5462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6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8" descr="Image result for hidroelektran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" y="499872"/>
            <a:ext cx="7915656" cy="6205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717280" y="755904"/>
            <a:ext cx="2962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VODU KORISTIMO I ZA DOBIVANJE ELEKTRIČNE ENERGIJE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52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121</Words>
  <Application>Microsoft Office PowerPoint</Application>
  <PresentationFormat>Široki zaslon</PresentationFormat>
  <Paragraphs>22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VODA</vt:lpstr>
      <vt:lpstr>PowerPoint prezentacija</vt:lpstr>
      <vt:lpstr>LJUDIMA JE VODA POTREBNA ZA:  </vt:lpstr>
      <vt:lpstr>LJUDIMA JE VODA POTREBNA ZA:</vt:lpstr>
      <vt:lpstr>LJUDIMA JE VODA POTREBNA ZA:</vt:lpstr>
      <vt:lpstr>LJUDIMA JE VODA POTREBNA ZA: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VODA U KUĆE DOLAZI VODOVODOM, A UKRAJEVIMA GDJE NEMA VODOVODA LJUDI KOPAJU BUNARE.</vt:lpstr>
      <vt:lpstr>PowerPoint prezentacija</vt:lpstr>
      <vt:lpstr>KRAJ!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Darkz</dc:creator>
  <cp:lastModifiedBy>Laptop1</cp:lastModifiedBy>
  <cp:revision>4</cp:revision>
  <dcterms:created xsi:type="dcterms:W3CDTF">2018-03-11T19:46:10Z</dcterms:created>
  <dcterms:modified xsi:type="dcterms:W3CDTF">2020-03-25T06:17:52Z</dcterms:modified>
</cp:coreProperties>
</file>