
<file path=[Content_Types].xml><?xml version="1.0" encoding="utf-8"?>
<Types xmlns="http://schemas.openxmlformats.org/package/2006/content-types">
  <Default Extension="png" ContentType="image/png"/>
  <Default Extension="m4a" ContentType="audio/mp4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9" r:id="rId13"/>
    <p:sldId id="266" r:id="rId14"/>
    <p:sldId id="267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E210C8C-F714-28B3-F08C-E38274B8B760}" v="234" dt="2020-03-30T12:17:44.7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33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smina Bregović Furdi" userId="S::jasmina.furdi@skole.hr::365f2fa4-a76a-4757-9b90-ea82e334ec76" providerId="AD" clId="Web-{FE210C8C-F714-28B3-F08C-E38274B8B760}"/>
    <pc:docChg chg="addSld modSld">
      <pc:chgData name="Jasmina Bregović Furdi" userId="S::jasmina.furdi@skole.hr::365f2fa4-a76a-4757-9b90-ea82e334ec76" providerId="AD" clId="Web-{FE210C8C-F714-28B3-F08C-E38274B8B760}" dt="2020-03-30T12:17:44.746" v="231"/>
      <pc:docMkLst>
        <pc:docMk/>
      </pc:docMkLst>
      <pc:sldChg chg="modSp">
        <pc:chgData name="Jasmina Bregović Furdi" userId="S::jasmina.furdi@skole.hr::365f2fa4-a76a-4757-9b90-ea82e334ec76" providerId="AD" clId="Web-{FE210C8C-F714-28B3-F08C-E38274B8B760}" dt="2020-03-30T12:12:42.884" v="101" actId="20577"/>
        <pc:sldMkLst>
          <pc:docMk/>
          <pc:sldMk cId="109857222" sldId="256"/>
        </pc:sldMkLst>
        <pc:spChg chg="mod">
          <ac:chgData name="Jasmina Bregović Furdi" userId="S::jasmina.furdi@skole.hr::365f2fa4-a76a-4757-9b90-ea82e334ec76" providerId="AD" clId="Web-{FE210C8C-F714-28B3-F08C-E38274B8B760}" dt="2020-03-30T12:11:12.524" v="30" actId="20577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Jasmina Bregović Furdi" userId="S::jasmina.furdi@skole.hr::365f2fa4-a76a-4757-9b90-ea82e334ec76" providerId="AD" clId="Web-{FE210C8C-F714-28B3-F08C-E38274B8B760}" dt="2020-03-30T12:12:42.884" v="101" actId="20577"/>
          <ac:spMkLst>
            <pc:docMk/>
            <pc:sldMk cId="109857222" sldId="256"/>
            <ac:spMk id="3" creationId="{00000000-0000-0000-0000-000000000000}"/>
          </ac:spMkLst>
        </pc:spChg>
      </pc:sldChg>
      <pc:sldChg chg="addSp modSp new">
        <pc:chgData name="Jasmina Bregović Furdi" userId="S::jasmina.furdi@skole.hr::365f2fa4-a76a-4757-9b90-ea82e334ec76" providerId="AD" clId="Web-{FE210C8C-F714-28B3-F08C-E38274B8B760}" dt="2020-03-30T12:14:31.230" v="190"/>
        <pc:sldMkLst>
          <pc:docMk/>
          <pc:sldMk cId="4180107133" sldId="257"/>
        </pc:sldMkLst>
        <pc:spChg chg="mod">
          <ac:chgData name="Jasmina Bregović Furdi" userId="S::jasmina.furdi@skole.hr::365f2fa4-a76a-4757-9b90-ea82e334ec76" providerId="AD" clId="Web-{FE210C8C-F714-28B3-F08C-E38274B8B760}" dt="2020-03-30T12:13:18.306" v="170" actId="20577"/>
          <ac:spMkLst>
            <pc:docMk/>
            <pc:sldMk cId="4180107133" sldId="257"/>
            <ac:spMk id="2" creationId="{1FF71D67-28B1-4F91-A0E0-4CCDA2676357}"/>
          </ac:spMkLst>
        </pc:spChg>
        <pc:spChg chg="add mod">
          <ac:chgData name="Jasmina Bregović Furdi" userId="S::jasmina.furdi@skole.hr::365f2fa4-a76a-4757-9b90-ea82e334ec76" providerId="AD" clId="Web-{FE210C8C-F714-28B3-F08C-E38274B8B760}" dt="2020-03-30T12:13:34.072" v="175" actId="1076"/>
          <ac:spMkLst>
            <pc:docMk/>
            <pc:sldMk cId="4180107133" sldId="257"/>
            <ac:spMk id="3" creationId="{EC828297-9955-440E-B3BA-94A8B482464A}"/>
          </ac:spMkLst>
        </pc:spChg>
        <pc:spChg chg="add mod">
          <ac:chgData name="Jasmina Bregović Furdi" userId="S::jasmina.furdi@skole.hr::365f2fa4-a76a-4757-9b90-ea82e334ec76" providerId="AD" clId="Web-{FE210C8C-F714-28B3-F08C-E38274B8B760}" dt="2020-03-30T12:14:22.979" v="188"/>
          <ac:spMkLst>
            <pc:docMk/>
            <pc:sldMk cId="4180107133" sldId="257"/>
            <ac:spMk id="4" creationId="{A460EAED-2139-4A87-8394-8146CEFD8285}"/>
          </ac:spMkLst>
        </pc:spChg>
        <pc:spChg chg="add mod">
          <ac:chgData name="Jasmina Bregović Furdi" userId="S::jasmina.furdi@skole.hr::365f2fa4-a76a-4757-9b90-ea82e334ec76" providerId="AD" clId="Web-{FE210C8C-F714-28B3-F08C-E38274B8B760}" dt="2020-03-30T12:14:31.230" v="190"/>
          <ac:spMkLst>
            <pc:docMk/>
            <pc:sldMk cId="4180107133" sldId="257"/>
            <ac:spMk id="5" creationId="{405379FF-E9DC-4820-9651-815D2CE40BD1}"/>
          </ac:spMkLst>
        </pc:spChg>
      </pc:sldChg>
      <pc:sldChg chg="addSp modSp new">
        <pc:chgData name="Jasmina Bregović Furdi" userId="S::jasmina.furdi@skole.hr::365f2fa4-a76a-4757-9b90-ea82e334ec76" providerId="AD" clId="Web-{FE210C8C-F714-28B3-F08C-E38274B8B760}" dt="2020-03-30T12:16:06.136" v="208"/>
        <pc:sldMkLst>
          <pc:docMk/>
          <pc:sldMk cId="1097562504" sldId="258"/>
        </pc:sldMkLst>
        <pc:spChg chg="add mod">
          <ac:chgData name="Jasmina Bregović Furdi" userId="S::jasmina.furdi@skole.hr::365f2fa4-a76a-4757-9b90-ea82e334ec76" providerId="AD" clId="Web-{FE210C8C-F714-28B3-F08C-E38274B8B760}" dt="2020-03-30T12:15:57.308" v="206"/>
          <ac:spMkLst>
            <pc:docMk/>
            <pc:sldMk cId="1097562504" sldId="258"/>
            <ac:spMk id="2" creationId="{F32500BC-6A95-44D2-AD80-C66DF1FF0A8F}"/>
          </ac:spMkLst>
        </pc:spChg>
        <pc:spChg chg="add mod">
          <ac:chgData name="Jasmina Bregović Furdi" userId="S::jasmina.furdi@skole.hr::365f2fa4-a76a-4757-9b90-ea82e334ec76" providerId="AD" clId="Web-{FE210C8C-F714-28B3-F08C-E38274B8B760}" dt="2020-03-30T12:15:45.511" v="203" actId="1076"/>
          <ac:spMkLst>
            <pc:docMk/>
            <pc:sldMk cId="1097562504" sldId="258"/>
            <ac:spMk id="3" creationId="{EA7D7514-8F21-4D44-82CF-4E719FFA99DB}"/>
          </ac:spMkLst>
        </pc:spChg>
        <pc:spChg chg="add mod">
          <ac:chgData name="Jasmina Bregović Furdi" userId="S::jasmina.furdi@skole.hr::365f2fa4-a76a-4757-9b90-ea82e334ec76" providerId="AD" clId="Web-{FE210C8C-F714-28B3-F08C-E38274B8B760}" dt="2020-03-30T12:16:06.136" v="208"/>
          <ac:spMkLst>
            <pc:docMk/>
            <pc:sldMk cId="1097562504" sldId="258"/>
            <ac:spMk id="4" creationId="{DCB18FAF-3E8B-4143-8261-826FB377CF3E}"/>
          </ac:spMkLst>
        </pc:spChg>
      </pc:sldChg>
      <pc:sldChg chg="addSp delSp modSp new">
        <pc:chgData name="Jasmina Bregović Furdi" userId="S::jasmina.furdi@skole.hr::365f2fa4-a76a-4757-9b90-ea82e334ec76" providerId="AD" clId="Web-{FE210C8C-F714-28B3-F08C-E38274B8B760}" dt="2020-03-30T12:17:44.746" v="231"/>
        <pc:sldMkLst>
          <pc:docMk/>
          <pc:sldMk cId="2438693864" sldId="259"/>
        </pc:sldMkLst>
        <pc:spChg chg="add del">
          <ac:chgData name="Jasmina Bregović Furdi" userId="S::jasmina.furdi@skole.hr::365f2fa4-a76a-4757-9b90-ea82e334ec76" providerId="AD" clId="Web-{FE210C8C-F714-28B3-F08C-E38274B8B760}" dt="2020-03-30T12:16:39.105" v="211"/>
          <ac:spMkLst>
            <pc:docMk/>
            <pc:sldMk cId="2438693864" sldId="259"/>
            <ac:spMk id="2" creationId="{E6186220-F3DD-4E9B-ABC4-76802DE31C91}"/>
          </ac:spMkLst>
        </pc:spChg>
        <pc:spChg chg="add mod">
          <ac:chgData name="Jasmina Bregović Furdi" userId="S::jasmina.furdi@skole.hr::365f2fa4-a76a-4757-9b90-ea82e334ec76" providerId="AD" clId="Web-{FE210C8C-F714-28B3-F08C-E38274B8B760}" dt="2020-03-30T12:16:49.745" v="214" actId="1076"/>
          <ac:spMkLst>
            <pc:docMk/>
            <pc:sldMk cId="2438693864" sldId="259"/>
            <ac:spMk id="3" creationId="{996CEFC2-7508-4DF4-9C6F-A99420585B8A}"/>
          </ac:spMkLst>
        </pc:spChg>
        <pc:spChg chg="add mod">
          <ac:chgData name="Jasmina Bregović Furdi" userId="S::jasmina.furdi@skole.hr::365f2fa4-a76a-4757-9b90-ea82e334ec76" providerId="AD" clId="Web-{FE210C8C-F714-28B3-F08C-E38274B8B760}" dt="2020-03-30T12:17:37.730" v="229"/>
          <ac:spMkLst>
            <pc:docMk/>
            <pc:sldMk cId="2438693864" sldId="259"/>
            <ac:spMk id="4" creationId="{F8C654B3-CA3F-42B1-A2FE-6B1003E43BD2}"/>
          </ac:spMkLst>
        </pc:spChg>
        <pc:spChg chg="add mod">
          <ac:chgData name="Jasmina Bregović Furdi" userId="S::jasmina.furdi@skole.hr::365f2fa4-a76a-4757-9b90-ea82e334ec76" providerId="AD" clId="Web-{FE210C8C-F714-28B3-F08C-E38274B8B760}" dt="2020-03-30T12:17:44.746" v="231"/>
          <ac:spMkLst>
            <pc:docMk/>
            <pc:sldMk cId="2438693864" sldId="259"/>
            <ac:spMk id="5" creationId="{316F8FD9-7E46-4A27-BD97-B3D4E569ED0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9.m4a"/><Relationship Id="rId1" Type="http://schemas.microsoft.com/office/2007/relationships/media" Target="../media/media9.m4a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0.m4a"/><Relationship Id="rId1" Type="http://schemas.microsoft.com/office/2007/relationships/media" Target="../media/media10.m4a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1.m4a"/><Relationship Id="rId1" Type="http://schemas.microsoft.com/office/2007/relationships/media" Target="../media/media11.m4a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2.m4a"/><Relationship Id="rId1" Type="http://schemas.microsoft.com/office/2007/relationships/media" Target="../media/media12.m4a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3.m4a"/><Relationship Id="rId1" Type="http://schemas.microsoft.com/office/2007/relationships/media" Target="../media/media13.m4a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4.m4a"/><Relationship Id="rId1" Type="http://schemas.microsoft.com/office/2007/relationships/media" Target="../media/media14.m4a"/><Relationship Id="rId5" Type="http://schemas.openxmlformats.org/officeDocument/2006/relationships/image" Target="../media/image1.png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3.m4a"/><Relationship Id="rId1" Type="http://schemas.microsoft.com/office/2007/relationships/media" Target="../media/media3.m4a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4.m4a"/><Relationship Id="rId1" Type="http://schemas.microsoft.com/office/2007/relationships/media" Target="../media/media4.m4a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5.m4a"/><Relationship Id="rId1" Type="http://schemas.microsoft.com/office/2007/relationships/media" Target="../media/media5.m4a"/><Relationship Id="rId5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6.m4a"/><Relationship Id="rId1" Type="http://schemas.microsoft.com/office/2007/relationships/media" Target="../media/media6.m4a"/><Relationship Id="rId5" Type="http://schemas.openxmlformats.org/officeDocument/2006/relationships/image" Target="../media/image6.png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7.m4a"/><Relationship Id="rId1" Type="http://schemas.microsoft.com/office/2007/relationships/media" Target="../media/media7.m4a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8.m4a"/><Relationship Id="rId1" Type="http://schemas.microsoft.com/office/2007/relationships/media" Target="../media/media8.m4a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B0F0"/>
                </a:solidFill>
                <a:cs typeface="Calibri Light"/>
              </a:rPr>
              <a:t>GEOMETRIJSKI LIKOVI</a:t>
            </a:r>
            <a:br>
              <a:rPr lang="hr-HR" dirty="0">
                <a:cs typeface="Calibri Light"/>
              </a:rPr>
            </a:br>
            <a:br>
              <a:rPr lang="hr-HR" dirty="0">
                <a:cs typeface="Calibri Light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                                                 </a:t>
            </a:r>
            <a:endParaRPr lang="hr-HR" dirty="0">
              <a:cs typeface="Calibri"/>
            </a:endParaRPr>
          </a:p>
          <a:p>
            <a:endParaRPr lang="hr-HR" dirty="0">
              <a:cs typeface="Calibri"/>
            </a:endParaRPr>
          </a:p>
          <a:p>
            <a:pPr algn="r"/>
            <a:r>
              <a:rPr lang="en-US" dirty="0">
                <a:solidFill>
                  <a:srgbClr val="7030A0"/>
                </a:solidFill>
                <a:cs typeface="Calibri"/>
              </a:rPr>
              <a:t>Jasmina Bregović Furdi, </a:t>
            </a:r>
            <a:r>
              <a:rPr lang="en-US" dirty="0" err="1">
                <a:solidFill>
                  <a:srgbClr val="7030A0"/>
                </a:solidFill>
                <a:cs typeface="Calibri"/>
              </a:rPr>
              <a:t>prof.spec</a:t>
            </a:r>
            <a:r>
              <a:rPr lang="en-US" dirty="0">
                <a:solidFill>
                  <a:srgbClr val="7030A0"/>
                </a:solidFill>
                <a:cs typeface="Calibri"/>
              </a:rPr>
              <a:t> </a:t>
            </a:r>
            <a:r>
              <a:rPr lang="en-US" dirty="0" err="1">
                <a:solidFill>
                  <a:srgbClr val="7030A0"/>
                </a:solidFill>
                <a:cs typeface="Calibri"/>
              </a:rPr>
              <a:t>i</a:t>
            </a:r>
            <a:r>
              <a:rPr lang="en-US" dirty="0">
                <a:solidFill>
                  <a:srgbClr val="7030A0"/>
                </a:solidFill>
                <a:cs typeface="Calibri"/>
              </a:rPr>
              <a:t> </a:t>
            </a:r>
            <a:r>
              <a:rPr lang="en-US" dirty="0" err="1">
                <a:solidFill>
                  <a:srgbClr val="7030A0"/>
                </a:solidFill>
                <a:cs typeface="Calibri"/>
              </a:rPr>
              <a:t>reh.ped</a:t>
            </a:r>
            <a:r>
              <a:rPr lang="en-US" dirty="0">
                <a:solidFill>
                  <a:srgbClr val="7030A0"/>
                </a:solidFill>
                <a:cs typeface="Calibri"/>
              </a:rPr>
              <a:t>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4" name="Pravokutnik 3">
            <a:extLst>
              <a:ext uri="{FF2B5EF4-FFF2-40B4-BE49-F238E27FC236}">
                <a16:creationId xmlns:a16="http://schemas.microsoft.com/office/drawing/2014/main" id="{E7C060B2-BC34-4DF9-B28A-2180E8522FC2}"/>
              </a:ext>
            </a:extLst>
          </p:cNvPr>
          <p:cNvSpPr/>
          <p:nvPr/>
        </p:nvSpPr>
        <p:spPr>
          <a:xfrm>
            <a:off x="2130641" y="2713269"/>
            <a:ext cx="701336" cy="623656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Jednakokračni trokut 4">
            <a:extLst>
              <a:ext uri="{FF2B5EF4-FFF2-40B4-BE49-F238E27FC236}">
                <a16:creationId xmlns:a16="http://schemas.microsoft.com/office/drawing/2014/main" id="{1900A371-EC4A-4A78-893A-2D53D517EBC3}"/>
              </a:ext>
            </a:extLst>
          </p:cNvPr>
          <p:cNvSpPr/>
          <p:nvPr/>
        </p:nvSpPr>
        <p:spPr>
          <a:xfrm>
            <a:off x="4060054" y="2713269"/>
            <a:ext cx="887767" cy="623656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Elipsa 5">
            <a:extLst>
              <a:ext uri="{FF2B5EF4-FFF2-40B4-BE49-F238E27FC236}">
                <a16:creationId xmlns:a16="http://schemas.microsoft.com/office/drawing/2014/main" id="{EF0A4551-64B2-4849-B50A-369ED6E1D753}"/>
              </a:ext>
            </a:extLst>
          </p:cNvPr>
          <p:cNvSpPr/>
          <p:nvPr/>
        </p:nvSpPr>
        <p:spPr>
          <a:xfrm>
            <a:off x="5967273" y="2713268"/>
            <a:ext cx="665826" cy="623656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Pravokutnik 6">
            <a:extLst>
              <a:ext uri="{FF2B5EF4-FFF2-40B4-BE49-F238E27FC236}">
                <a16:creationId xmlns:a16="http://schemas.microsoft.com/office/drawing/2014/main" id="{1257DD76-BA08-4B53-B185-3BEA7FECC449}"/>
              </a:ext>
            </a:extLst>
          </p:cNvPr>
          <p:cNvSpPr/>
          <p:nvPr/>
        </p:nvSpPr>
        <p:spPr>
          <a:xfrm>
            <a:off x="7723573" y="2667230"/>
            <a:ext cx="452761" cy="715731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Jednakokračni trokut 7">
            <a:extLst>
              <a:ext uri="{FF2B5EF4-FFF2-40B4-BE49-F238E27FC236}">
                <a16:creationId xmlns:a16="http://schemas.microsoft.com/office/drawing/2014/main" id="{4F5835CF-2544-4631-B149-1ADB3551580F}"/>
              </a:ext>
            </a:extLst>
          </p:cNvPr>
          <p:cNvSpPr/>
          <p:nvPr/>
        </p:nvSpPr>
        <p:spPr>
          <a:xfrm>
            <a:off x="9173592" y="2667230"/>
            <a:ext cx="887767" cy="623656"/>
          </a:xfrm>
          <a:prstGeom prst="triangl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>
            <a:extLst>
              <a:ext uri="{FF2B5EF4-FFF2-40B4-BE49-F238E27FC236}">
                <a16:creationId xmlns:a16="http://schemas.microsoft.com/office/drawing/2014/main" id="{06BB92F7-71D3-467B-8050-29753A0E470C}"/>
              </a:ext>
            </a:extLst>
          </p:cNvPr>
          <p:cNvSpPr/>
          <p:nvPr/>
        </p:nvSpPr>
        <p:spPr>
          <a:xfrm>
            <a:off x="1589102" y="1799947"/>
            <a:ext cx="1704513" cy="3258105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Elipsa 2">
            <a:extLst>
              <a:ext uri="{FF2B5EF4-FFF2-40B4-BE49-F238E27FC236}">
                <a16:creationId xmlns:a16="http://schemas.microsoft.com/office/drawing/2014/main" id="{C0EFAF13-CD37-4B03-8C03-90AA80A59EE0}"/>
              </a:ext>
            </a:extLst>
          </p:cNvPr>
          <p:cNvSpPr/>
          <p:nvPr/>
        </p:nvSpPr>
        <p:spPr>
          <a:xfrm>
            <a:off x="4793942" y="2574524"/>
            <a:ext cx="1988598" cy="1846556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" name="Pravokutnik 3">
            <a:extLst>
              <a:ext uri="{FF2B5EF4-FFF2-40B4-BE49-F238E27FC236}">
                <a16:creationId xmlns:a16="http://schemas.microsoft.com/office/drawing/2014/main" id="{EB713111-3A60-4B35-8860-6648AB4725E2}"/>
              </a:ext>
            </a:extLst>
          </p:cNvPr>
          <p:cNvSpPr/>
          <p:nvPr/>
        </p:nvSpPr>
        <p:spPr>
          <a:xfrm>
            <a:off x="8282867" y="2090691"/>
            <a:ext cx="2725444" cy="28142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5" name="Snimljeni zvuk">
            <a:hlinkClick r:id="" action="ppaction://media"/>
            <a:extLst>
              <a:ext uri="{FF2B5EF4-FFF2-40B4-BE49-F238E27FC236}">
                <a16:creationId xmlns:a16="http://schemas.microsoft.com/office/drawing/2014/main" id="{A5B7DC0C-7B0B-4726-9BED-0CD542C07DDE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9775455" y="503469"/>
            <a:ext cx="487363" cy="487363"/>
          </a:xfrm>
          <a:prstGeom prst="rect">
            <a:avLst/>
          </a:prstGeom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DC3BD591-377C-4019-A001-247827506F6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5496" y="4421080"/>
            <a:ext cx="1396640" cy="1413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773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14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>
            <a:extLst>
              <a:ext uri="{FF2B5EF4-FFF2-40B4-BE49-F238E27FC236}">
                <a16:creationId xmlns:a16="http://schemas.microsoft.com/office/drawing/2014/main" id="{383D6A81-9041-40F8-9A30-A51CD31A5C1F}"/>
              </a:ext>
            </a:extLst>
          </p:cNvPr>
          <p:cNvSpPr/>
          <p:nvPr/>
        </p:nvSpPr>
        <p:spPr>
          <a:xfrm>
            <a:off x="1269506" y="3249228"/>
            <a:ext cx="2814222" cy="64807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Jednakokračni trokut 2">
            <a:extLst>
              <a:ext uri="{FF2B5EF4-FFF2-40B4-BE49-F238E27FC236}">
                <a16:creationId xmlns:a16="http://schemas.microsoft.com/office/drawing/2014/main" id="{2DEB9CDA-A2CB-4015-BCA5-7807E9795CDC}"/>
              </a:ext>
            </a:extLst>
          </p:cNvPr>
          <p:cNvSpPr/>
          <p:nvPr/>
        </p:nvSpPr>
        <p:spPr>
          <a:xfrm rot="2122009">
            <a:off x="5124025" y="2275453"/>
            <a:ext cx="1943950" cy="1473745"/>
          </a:xfrm>
          <a:prstGeom prst="triangle">
            <a:avLst>
              <a:gd name="adj" fmla="val 4959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" name="Pravokutnik 3">
            <a:extLst>
              <a:ext uri="{FF2B5EF4-FFF2-40B4-BE49-F238E27FC236}">
                <a16:creationId xmlns:a16="http://schemas.microsoft.com/office/drawing/2014/main" id="{0E142F3A-4205-4F07-BE52-9AC3E756C182}"/>
              </a:ext>
            </a:extLst>
          </p:cNvPr>
          <p:cNvSpPr/>
          <p:nvPr/>
        </p:nvSpPr>
        <p:spPr>
          <a:xfrm>
            <a:off x="7856737" y="2139518"/>
            <a:ext cx="2612995" cy="2414726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5" name="Snimljeni zvuk">
            <a:hlinkClick r:id="" action="ppaction://media"/>
            <a:extLst>
              <a:ext uri="{FF2B5EF4-FFF2-40B4-BE49-F238E27FC236}">
                <a16:creationId xmlns:a16="http://schemas.microsoft.com/office/drawing/2014/main" id="{75566A17-4F86-4956-9305-F22F773A26E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0226050" y="396937"/>
            <a:ext cx="487363" cy="487363"/>
          </a:xfrm>
          <a:prstGeom prst="rect">
            <a:avLst/>
          </a:prstGeom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D0C2F1CD-64AF-45EA-AB1A-7F0B9339ACD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8560" y="4196862"/>
            <a:ext cx="1171739" cy="1186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7488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716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>
            <a:extLst>
              <a:ext uri="{FF2B5EF4-FFF2-40B4-BE49-F238E27FC236}">
                <a16:creationId xmlns:a16="http://schemas.microsoft.com/office/drawing/2014/main" id="{BDC25395-49F6-4C26-8A2C-B9D39D4EA372}"/>
              </a:ext>
            </a:extLst>
          </p:cNvPr>
          <p:cNvSpPr/>
          <p:nvPr/>
        </p:nvSpPr>
        <p:spPr>
          <a:xfrm rot="2754207">
            <a:off x="1961966" y="2656642"/>
            <a:ext cx="1553593" cy="15447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Elipsa 2">
            <a:extLst>
              <a:ext uri="{FF2B5EF4-FFF2-40B4-BE49-F238E27FC236}">
                <a16:creationId xmlns:a16="http://schemas.microsoft.com/office/drawing/2014/main" id="{3800624D-54A7-42FF-95AF-78054476C790}"/>
              </a:ext>
            </a:extLst>
          </p:cNvPr>
          <p:cNvSpPr/>
          <p:nvPr/>
        </p:nvSpPr>
        <p:spPr>
          <a:xfrm>
            <a:off x="5628443" y="2754295"/>
            <a:ext cx="1322773" cy="134940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" name="Jednakokračni trokut 3">
            <a:extLst>
              <a:ext uri="{FF2B5EF4-FFF2-40B4-BE49-F238E27FC236}">
                <a16:creationId xmlns:a16="http://schemas.microsoft.com/office/drawing/2014/main" id="{F202264D-535B-48BD-94AB-9E270AA77430}"/>
              </a:ext>
            </a:extLst>
          </p:cNvPr>
          <p:cNvSpPr/>
          <p:nvPr/>
        </p:nvSpPr>
        <p:spPr>
          <a:xfrm>
            <a:off x="8585866" y="2998431"/>
            <a:ext cx="1171853" cy="86113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5" name="Snimljeni zvuk">
            <a:hlinkClick r:id="" action="ppaction://media"/>
            <a:extLst>
              <a:ext uri="{FF2B5EF4-FFF2-40B4-BE49-F238E27FC236}">
                <a16:creationId xmlns:a16="http://schemas.microsoft.com/office/drawing/2014/main" id="{8D1E9420-7427-465B-B71D-AB7FAAA05B62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9864232" y="778676"/>
            <a:ext cx="487363" cy="487363"/>
          </a:xfrm>
          <a:prstGeom prst="rect">
            <a:avLst/>
          </a:prstGeom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E94F9F5E-8BC0-4398-8776-DFBEC3A7E37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3164" y="4279037"/>
            <a:ext cx="1226555" cy="1241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7000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157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>
            <a:extLst>
              <a:ext uri="{FF2B5EF4-FFF2-40B4-BE49-F238E27FC236}">
                <a16:creationId xmlns:a16="http://schemas.microsoft.com/office/drawing/2014/main" id="{38F542DC-10B6-42BD-AA43-0C6FBB991ECF}"/>
              </a:ext>
            </a:extLst>
          </p:cNvPr>
          <p:cNvSpPr/>
          <p:nvPr/>
        </p:nvSpPr>
        <p:spPr>
          <a:xfrm>
            <a:off x="3861787" y="3555508"/>
            <a:ext cx="949911" cy="2652204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Elipsa 2">
            <a:extLst>
              <a:ext uri="{FF2B5EF4-FFF2-40B4-BE49-F238E27FC236}">
                <a16:creationId xmlns:a16="http://schemas.microsoft.com/office/drawing/2014/main" id="{23F44921-7997-4078-B3DE-3D890BAD789C}"/>
              </a:ext>
            </a:extLst>
          </p:cNvPr>
          <p:cNvSpPr/>
          <p:nvPr/>
        </p:nvSpPr>
        <p:spPr>
          <a:xfrm>
            <a:off x="2778711" y="457200"/>
            <a:ext cx="3104042" cy="2971800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" name="Elipsa 3">
            <a:extLst>
              <a:ext uri="{FF2B5EF4-FFF2-40B4-BE49-F238E27FC236}">
                <a16:creationId xmlns:a16="http://schemas.microsoft.com/office/drawing/2014/main" id="{EC85A19A-DA04-416F-ABAD-7A74C3417B94}"/>
              </a:ext>
            </a:extLst>
          </p:cNvPr>
          <p:cNvSpPr/>
          <p:nvPr/>
        </p:nvSpPr>
        <p:spPr>
          <a:xfrm>
            <a:off x="8824405" y="1251752"/>
            <a:ext cx="1367161" cy="129614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Jednakokračni trokut 4">
            <a:extLst>
              <a:ext uri="{FF2B5EF4-FFF2-40B4-BE49-F238E27FC236}">
                <a16:creationId xmlns:a16="http://schemas.microsoft.com/office/drawing/2014/main" id="{527425A2-5397-42DA-9B05-7AE6BB9F0D10}"/>
              </a:ext>
            </a:extLst>
          </p:cNvPr>
          <p:cNvSpPr/>
          <p:nvPr/>
        </p:nvSpPr>
        <p:spPr>
          <a:xfrm rot="1374806">
            <a:off x="9621429" y="510223"/>
            <a:ext cx="850856" cy="645758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Jednakokračni trokut 5">
            <a:extLst>
              <a:ext uri="{FF2B5EF4-FFF2-40B4-BE49-F238E27FC236}">
                <a16:creationId xmlns:a16="http://schemas.microsoft.com/office/drawing/2014/main" id="{D92E5872-0A0B-4D60-A6CF-514CD3F5E596}"/>
              </a:ext>
            </a:extLst>
          </p:cNvPr>
          <p:cNvSpPr/>
          <p:nvPr/>
        </p:nvSpPr>
        <p:spPr>
          <a:xfrm rot="5923295">
            <a:off x="10235468" y="1755545"/>
            <a:ext cx="850856" cy="645758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Jednakokračni trokut 6">
            <a:extLst>
              <a:ext uri="{FF2B5EF4-FFF2-40B4-BE49-F238E27FC236}">
                <a16:creationId xmlns:a16="http://schemas.microsoft.com/office/drawing/2014/main" id="{D0084DC9-E3BC-4EE4-8A8A-DCB3CA25798F}"/>
              </a:ext>
            </a:extLst>
          </p:cNvPr>
          <p:cNvSpPr/>
          <p:nvPr/>
        </p:nvSpPr>
        <p:spPr>
          <a:xfrm rot="10263526">
            <a:off x="9222442" y="2721046"/>
            <a:ext cx="850856" cy="645758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Jednakokračni trokut 7">
            <a:extLst>
              <a:ext uri="{FF2B5EF4-FFF2-40B4-BE49-F238E27FC236}">
                <a16:creationId xmlns:a16="http://schemas.microsoft.com/office/drawing/2014/main" id="{CD23014E-4B7E-4F4B-9787-92C884C8876F}"/>
              </a:ext>
            </a:extLst>
          </p:cNvPr>
          <p:cNvSpPr/>
          <p:nvPr/>
        </p:nvSpPr>
        <p:spPr>
          <a:xfrm rot="14563434">
            <a:off x="8026117" y="2103036"/>
            <a:ext cx="850856" cy="645758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Jednakokračni trokut 8">
            <a:extLst>
              <a:ext uri="{FF2B5EF4-FFF2-40B4-BE49-F238E27FC236}">
                <a16:creationId xmlns:a16="http://schemas.microsoft.com/office/drawing/2014/main" id="{8FFDA24D-115A-41ED-BF92-EDB92F07994A}"/>
              </a:ext>
            </a:extLst>
          </p:cNvPr>
          <p:cNvSpPr/>
          <p:nvPr/>
        </p:nvSpPr>
        <p:spPr>
          <a:xfrm rot="18959029">
            <a:off x="8247640" y="758267"/>
            <a:ext cx="850856" cy="645758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10" name="Snimljeni zvuk">
            <a:hlinkClick r:id="" action="ppaction://media"/>
            <a:extLst>
              <a:ext uri="{FF2B5EF4-FFF2-40B4-BE49-F238E27FC236}">
                <a16:creationId xmlns:a16="http://schemas.microsoft.com/office/drawing/2014/main" id="{FD13B144-AC3D-4FDD-B05B-F8029F2E2E37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0494546" y="5332921"/>
            <a:ext cx="487363" cy="487363"/>
          </a:xfrm>
          <a:prstGeom prst="rect">
            <a:avLst/>
          </a:prstGeom>
        </p:spPr>
      </p:pic>
      <p:pic>
        <p:nvPicPr>
          <p:cNvPr id="12" name="Slika 11">
            <a:extLst>
              <a:ext uri="{FF2B5EF4-FFF2-40B4-BE49-F238E27FC236}">
                <a16:creationId xmlns:a16="http://schemas.microsoft.com/office/drawing/2014/main" id="{151ACEA8-0333-4090-9A2B-A92A4B2BB0E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0475" y="5332921"/>
            <a:ext cx="1068421" cy="1081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357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68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>
            <a:extLst>
              <a:ext uri="{FF2B5EF4-FFF2-40B4-BE49-F238E27FC236}">
                <a16:creationId xmlns:a16="http://schemas.microsoft.com/office/drawing/2014/main" id="{D3369334-9701-4FC3-BC8F-345D92A98BED}"/>
              </a:ext>
            </a:extLst>
          </p:cNvPr>
          <p:cNvSpPr/>
          <p:nvPr/>
        </p:nvSpPr>
        <p:spPr>
          <a:xfrm>
            <a:off x="4452152" y="3568824"/>
            <a:ext cx="2450237" cy="2343704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Jednakokračni trokut 2">
            <a:extLst>
              <a:ext uri="{FF2B5EF4-FFF2-40B4-BE49-F238E27FC236}">
                <a16:creationId xmlns:a16="http://schemas.microsoft.com/office/drawing/2014/main" id="{F76863B9-B8BF-42A3-9536-C1E7FBA2743F}"/>
              </a:ext>
            </a:extLst>
          </p:cNvPr>
          <p:cNvSpPr/>
          <p:nvPr/>
        </p:nvSpPr>
        <p:spPr>
          <a:xfrm>
            <a:off x="4332304" y="1129683"/>
            <a:ext cx="2689934" cy="2299317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" name="Pravokutnik 3">
            <a:extLst>
              <a:ext uri="{FF2B5EF4-FFF2-40B4-BE49-F238E27FC236}">
                <a16:creationId xmlns:a16="http://schemas.microsoft.com/office/drawing/2014/main" id="{B47D612C-0A65-4C79-AD17-3DCB32495242}"/>
              </a:ext>
            </a:extLst>
          </p:cNvPr>
          <p:cNvSpPr/>
          <p:nvPr/>
        </p:nvSpPr>
        <p:spPr>
          <a:xfrm>
            <a:off x="4572000" y="1660124"/>
            <a:ext cx="297401" cy="7546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Pravokutnik 4">
            <a:extLst>
              <a:ext uri="{FF2B5EF4-FFF2-40B4-BE49-F238E27FC236}">
                <a16:creationId xmlns:a16="http://schemas.microsoft.com/office/drawing/2014/main" id="{F1E90B6F-96B2-415A-9CE6-B811C1D1ED01}"/>
              </a:ext>
            </a:extLst>
          </p:cNvPr>
          <p:cNvSpPr/>
          <p:nvPr/>
        </p:nvSpPr>
        <p:spPr>
          <a:xfrm>
            <a:off x="4261282" y="1286153"/>
            <a:ext cx="878889" cy="3040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6" name="Snimljeni zvuk">
            <a:hlinkClick r:id="" action="ppaction://media"/>
            <a:extLst>
              <a:ext uri="{FF2B5EF4-FFF2-40B4-BE49-F238E27FC236}">
                <a16:creationId xmlns:a16="http://schemas.microsoft.com/office/drawing/2014/main" id="{DBD045AA-174C-4541-9B62-3BA6BB5F67EE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0103928" y="644539"/>
            <a:ext cx="487363" cy="487363"/>
          </a:xfrm>
          <a:prstGeom prst="rect">
            <a:avLst/>
          </a:prstGeom>
        </p:spPr>
      </p:pic>
      <p:pic>
        <p:nvPicPr>
          <p:cNvPr id="8" name="Slika 7">
            <a:extLst>
              <a:ext uri="{FF2B5EF4-FFF2-40B4-BE49-F238E27FC236}">
                <a16:creationId xmlns:a16="http://schemas.microsoft.com/office/drawing/2014/main" id="{D4436DB7-0E3C-4921-B261-EBBF8BD4A95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2238" y="2279341"/>
            <a:ext cx="1103765" cy="1117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416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832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>
            <a:extLst>
              <a:ext uri="{FF2B5EF4-FFF2-40B4-BE49-F238E27FC236}">
                <a16:creationId xmlns:a16="http://schemas.microsoft.com/office/drawing/2014/main" id="{CE464588-2CD3-43D3-A810-B485484FEA8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909" y="331802"/>
            <a:ext cx="9542943" cy="6361962"/>
          </a:xfrm>
          <a:prstGeom prst="rect">
            <a:avLst/>
          </a:prstGeom>
        </p:spPr>
      </p:pic>
      <p:pic>
        <p:nvPicPr>
          <p:cNvPr id="4" name="Snimljeni zvuk">
            <a:hlinkClick r:id="" action="ppaction://media"/>
            <a:extLst>
              <a:ext uri="{FF2B5EF4-FFF2-40B4-BE49-F238E27FC236}">
                <a16:creationId xmlns:a16="http://schemas.microsoft.com/office/drawing/2014/main" id="{FD96AEF3-EB50-438D-BAA9-A6C26D6D96C4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9946489" y="5608129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4049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62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71D67-28B1-4F91-A0E0-4CCDA2676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      POSLUŠAJ I KLIKNI NA TRAŽENI LIK!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C828297-9955-440E-B3BA-94A8B482464A}"/>
              </a:ext>
            </a:extLst>
          </p:cNvPr>
          <p:cNvSpPr/>
          <p:nvPr/>
        </p:nvSpPr>
        <p:spPr>
          <a:xfrm>
            <a:off x="1447799" y="2362199"/>
            <a:ext cx="2328275" cy="2137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A460EAED-2139-4A87-8394-8146CEFD8285}"/>
              </a:ext>
            </a:extLst>
          </p:cNvPr>
          <p:cNvSpPr/>
          <p:nvPr/>
        </p:nvSpPr>
        <p:spPr>
          <a:xfrm>
            <a:off x="4686300" y="2324100"/>
            <a:ext cx="2466975" cy="2343150"/>
          </a:xfrm>
          <a:prstGeom prst="ellipse">
            <a:avLst/>
          </a:prstGeom>
          <a:solidFill>
            <a:schemeClr val="accent4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405379FF-E9DC-4820-9651-815D2CE40BD1}"/>
              </a:ext>
            </a:extLst>
          </p:cNvPr>
          <p:cNvSpPr/>
          <p:nvPr/>
        </p:nvSpPr>
        <p:spPr>
          <a:xfrm>
            <a:off x="7946897" y="2324100"/>
            <a:ext cx="2514600" cy="2085975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Snimljeni zvuk">
            <a:hlinkClick r:id="" action="ppaction://media"/>
            <a:extLst>
              <a:ext uri="{FF2B5EF4-FFF2-40B4-BE49-F238E27FC236}">
                <a16:creationId xmlns:a16="http://schemas.microsoft.com/office/drawing/2014/main" id="{7D30186D-B650-4991-8518-7DFD355B2226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0217815" y="784224"/>
            <a:ext cx="487363" cy="487363"/>
          </a:xfrm>
          <a:prstGeom prst="rect">
            <a:avLst/>
          </a:prstGeom>
        </p:spPr>
      </p:pic>
      <p:pic>
        <p:nvPicPr>
          <p:cNvPr id="8" name="Slika 7">
            <a:extLst>
              <a:ext uri="{FF2B5EF4-FFF2-40B4-BE49-F238E27FC236}">
                <a16:creationId xmlns:a16="http://schemas.microsoft.com/office/drawing/2014/main" id="{779051AE-0EC4-4E82-93AC-A62D44AB388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3906" y="4506725"/>
            <a:ext cx="588772" cy="595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0107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48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F32500BC-6A95-44D2-AD80-C66DF1FF0A8F}"/>
              </a:ext>
            </a:extLst>
          </p:cNvPr>
          <p:cNvSpPr/>
          <p:nvPr/>
        </p:nvSpPr>
        <p:spPr>
          <a:xfrm>
            <a:off x="1114425" y="1714500"/>
            <a:ext cx="2971800" cy="2867025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A7D7514-8F21-4D44-82CF-4E719FFA99DB}"/>
              </a:ext>
            </a:extLst>
          </p:cNvPr>
          <p:cNvSpPr/>
          <p:nvPr/>
        </p:nvSpPr>
        <p:spPr>
          <a:xfrm>
            <a:off x="5229225" y="1714500"/>
            <a:ext cx="1666875" cy="2714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CB18FAF-3E8B-4143-8261-826FB377CF3E}"/>
              </a:ext>
            </a:extLst>
          </p:cNvPr>
          <p:cNvSpPr/>
          <p:nvPr/>
        </p:nvSpPr>
        <p:spPr>
          <a:xfrm>
            <a:off x="7943850" y="1981200"/>
            <a:ext cx="2667000" cy="24003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Snimljeni zvuk">
            <a:hlinkClick r:id="" action="ppaction://media"/>
            <a:extLst>
              <a:ext uri="{FF2B5EF4-FFF2-40B4-BE49-F238E27FC236}">
                <a16:creationId xmlns:a16="http://schemas.microsoft.com/office/drawing/2014/main" id="{9123DDC1-617E-436A-BF5B-9839A1565381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9961886" y="556735"/>
            <a:ext cx="487363" cy="487363"/>
          </a:xfrm>
          <a:prstGeom prst="rect">
            <a:avLst/>
          </a:prstGeom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83679B84-C709-46A9-99AC-2AECFBEC4EE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285" y="4581525"/>
            <a:ext cx="1018113" cy="1030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7562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0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96CEFC2-7508-4DF4-9C6F-A99420585B8A}"/>
              </a:ext>
            </a:extLst>
          </p:cNvPr>
          <p:cNvSpPr/>
          <p:nvPr/>
        </p:nvSpPr>
        <p:spPr>
          <a:xfrm>
            <a:off x="1362075" y="2152650"/>
            <a:ext cx="2495550" cy="23050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F8C654B3-CA3F-42B1-A2FE-6B1003E43BD2}"/>
              </a:ext>
            </a:extLst>
          </p:cNvPr>
          <p:cNvSpPr/>
          <p:nvPr/>
        </p:nvSpPr>
        <p:spPr>
          <a:xfrm>
            <a:off x="4791075" y="2152650"/>
            <a:ext cx="2428875" cy="2257425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316F8FD9-7E46-4A27-BD97-B3D4E569ED0B}"/>
              </a:ext>
            </a:extLst>
          </p:cNvPr>
          <p:cNvSpPr/>
          <p:nvPr/>
        </p:nvSpPr>
        <p:spPr>
          <a:xfrm>
            <a:off x="7899272" y="2085975"/>
            <a:ext cx="2609850" cy="2181225"/>
          </a:xfrm>
          <a:prstGeom prst="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Snimljeni zvuk">
            <a:hlinkClick r:id="" action="ppaction://media"/>
            <a:extLst>
              <a:ext uri="{FF2B5EF4-FFF2-40B4-BE49-F238E27FC236}">
                <a16:creationId xmlns:a16="http://schemas.microsoft.com/office/drawing/2014/main" id="{7A503C7A-C497-48EA-BD07-8EA9B7C4D965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0698732" y="627756"/>
            <a:ext cx="487363" cy="487363"/>
          </a:xfrm>
          <a:prstGeom prst="rect">
            <a:avLst/>
          </a:prstGeom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67D3C35F-5B5D-498B-8B28-597AF454CE0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5066" y="4267200"/>
            <a:ext cx="837347" cy="847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8693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554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ednakokračni trokut 1">
            <a:extLst>
              <a:ext uri="{FF2B5EF4-FFF2-40B4-BE49-F238E27FC236}">
                <a16:creationId xmlns:a16="http://schemas.microsoft.com/office/drawing/2014/main" id="{6ABBD291-4D03-40E7-AB4A-EF2F0EC1A641}"/>
              </a:ext>
            </a:extLst>
          </p:cNvPr>
          <p:cNvSpPr/>
          <p:nvPr/>
        </p:nvSpPr>
        <p:spPr>
          <a:xfrm>
            <a:off x="1500326" y="2308194"/>
            <a:ext cx="2636668" cy="2379216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Pravokutnik 2">
            <a:extLst>
              <a:ext uri="{FF2B5EF4-FFF2-40B4-BE49-F238E27FC236}">
                <a16:creationId xmlns:a16="http://schemas.microsoft.com/office/drawing/2014/main" id="{984095D5-DDB4-45BA-81FC-159D77C7A3F0}"/>
              </a:ext>
            </a:extLst>
          </p:cNvPr>
          <p:cNvSpPr/>
          <p:nvPr/>
        </p:nvSpPr>
        <p:spPr>
          <a:xfrm>
            <a:off x="5086905" y="1509204"/>
            <a:ext cx="1793289" cy="3684233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" name="Elipsa 3">
            <a:extLst>
              <a:ext uri="{FF2B5EF4-FFF2-40B4-BE49-F238E27FC236}">
                <a16:creationId xmlns:a16="http://schemas.microsoft.com/office/drawing/2014/main" id="{0351DE85-6F53-47A4-B167-738539E1F9A3}"/>
              </a:ext>
            </a:extLst>
          </p:cNvPr>
          <p:cNvSpPr/>
          <p:nvPr/>
        </p:nvSpPr>
        <p:spPr>
          <a:xfrm>
            <a:off x="7939599" y="2467992"/>
            <a:ext cx="2509419" cy="231707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5" name="Snimljeni zvuk">
            <a:hlinkClick r:id="" action="ppaction://media"/>
            <a:extLst>
              <a:ext uri="{FF2B5EF4-FFF2-40B4-BE49-F238E27FC236}">
                <a16:creationId xmlns:a16="http://schemas.microsoft.com/office/drawing/2014/main" id="{56A219A8-BF05-4118-B967-D386B4D3E1B4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0068418" y="512347"/>
            <a:ext cx="487363" cy="487363"/>
          </a:xfrm>
          <a:prstGeom prst="rect">
            <a:avLst/>
          </a:prstGeom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A0F654ED-C84C-4AF4-AF0A-FBAAB2BDB8C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2546" y="5193437"/>
            <a:ext cx="1050410" cy="1063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052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577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>
            <a:extLst>
              <a:ext uri="{FF2B5EF4-FFF2-40B4-BE49-F238E27FC236}">
                <a16:creationId xmlns:a16="http://schemas.microsoft.com/office/drawing/2014/main" id="{352E95D1-7885-46A6-BDA5-EE0704DD3A4B}"/>
              </a:ext>
            </a:extLst>
          </p:cNvPr>
          <p:cNvSpPr/>
          <p:nvPr/>
        </p:nvSpPr>
        <p:spPr>
          <a:xfrm>
            <a:off x="1313895" y="2929629"/>
            <a:ext cx="887767" cy="985421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Elipsa 2">
            <a:extLst>
              <a:ext uri="{FF2B5EF4-FFF2-40B4-BE49-F238E27FC236}">
                <a16:creationId xmlns:a16="http://schemas.microsoft.com/office/drawing/2014/main" id="{09D85CC9-4D80-49A9-8927-A12473E59F21}"/>
              </a:ext>
            </a:extLst>
          </p:cNvPr>
          <p:cNvSpPr/>
          <p:nvPr/>
        </p:nvSpPr>
        <p:spPr>
          <a:xfrm>
            <a:off x="3650202" y="1558029"/>
            <a:ext cx="3400147" cy="3098307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" name="Jednakokračni trokut 3">
            <a:extLst>
              <a:ext uri="{FF2B5EF4-FFF2-40B4-BE49-F238E27FC236}">
                <a16:creationId xmlns:a16="http://schemas.microsoft.com/office/drawing/2014/main" id="{83339312-1CEF-41AF-9DD1-C062277D9BE9}"/>
              </a:ext>
            </a:extLst>
          </p:cNvPr>
          <p:cNvSpPr/>
          <p:nvPr/>
        </p:nvSpPr>
        <p:spPr>
          <a:xfrm>
            <a:off x="8498889" y="1846554"/>
            <a:ext cx="2663301" cy="2521259"/>
          </a:xfrm>
          <a:prstGeom prst="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5" name="Snimljeni zvuk">
            <a:hlinkClick r:id="" action="ppaction://media"/>
            <a:extLst>
              <a:ext uri="{FF2B5EF4-FFF2-40B4-BE49-F238E27FC236}">
                <a16:creationId xmlns:a16="http://schemas.microsoft.com/office/drawing/2014/main" id="{8C65A43C-435A-4297-B565-BA282B033706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0041785" y="503469"/>
            <a:ext cx="487363" cy="487363"/>
          </a:xfrm>
          <a:prstGeom prst="rect">
            <a:avLst/>
          </a:prstGeom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1570F8C9-26F1-475A-A22E-1C5D9AFFE13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0764" y="4030562"/>
            <a:ext cx="790112" cy="799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85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716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ednakokračni trokut 1">
            <a:extLst>
              <a:ext uri="{FF2B5EF4-FFF2-40B4-BE49-F238E27FC236}">
                <a16:creationId xmlns:a16="http://schemas.microsoft.com/office/drawing/2014/main" id="{AB05E71A-3D83-4042-A822-1F1D0BA06CF0}"/>
              </a:ext>
            </a:extLst>
          </p:cNvPr>
          <p:cNvSpPr/>
          <p:nvPr/>
        </p:nvSpPr>
        <p:spPr>
          <a:xfrm>
            <a:off x="1544715" y="2396971"/>
            <a:ext cx="2210539" cy="213951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Elipsa 2">
            <a:extLst>
              <a:ext uri="{FF2B5EF4-FFF2-40B4-BE49-F238E27FC236}">
                <a16:creationId xmlns:a16="http://schemas.microsoft.com/office/drawing/2014/main" id="{B84EA5A2-3AAC-410B-810C-E9C93828EBA7}"/>
              </a:ext>
            </a:extLst>
          </p:cNvPr>
          <p:cNvSpPr/>
          <p:nvPr/>
        </p:nvSpPr>
        <p:spPr>
          <a:xfrm>
            <a:off x="5368031" y="3116063"/>
            <a:ext cx="1207363" cy="115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" name="Pravokutnik 3">
            <a:extLst>
              <a:ext uri="{FF2B5EF4-FFF2-40B4-BE49-F238E27FC236}">
                <a16:creationId xmlns:a16="http://schemas.microsoft.com/office/drawing/2014/main" id="{F2032857-BA47-4F0A-9CA6-DA94868F8EBD}"/>
              </a:ext>
            </a:extLst>
          </p:cNvPr>
          <p:cNvSpPr/>
          <p:nvPr/>
        </p:nvSpPr>
        <p:spPr>
          <a:xfrm>
            <a:off x="8525525" y="1364942"/>
            <a:ext cx="1979720" cy="41281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5" name="Snimljeni zvuk">
            <a:hlinkClick r:id="" action="ppaction://media"/>
            <a:extLst>
              <a:ext uri="{FF2B5EF4-FFF2-40B4-BE49-F238E27FC236}">
                <a16:creationId xmlns:a16="http://schemas.microsoft.com/office/drawing/2014/main" id="{1BBD6448-8D67-4EBA-B7EB-BD5A256F2641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9515385" y="254894"/>
            <a:ext cx="487363" cy="487363"/>
          </a:xfrm>
          <a:prstGeom prst="rect">
            <a:avLst/>
          </a:prstGeom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E699B149-6595-4318-9672-DD89415BDAF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7164" y="4204256"/>
            <a:ext cx="656459" cy="664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6216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5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a 1">
            <a:extLst>
              <a:ext uri="{FF2B5EF4-FFF2-40B4-BE49-F238E27FC236}">
                <a16:creationId xmlns:a16="http://schemas.microsoft.com/office/drawing/2014/main" id="{AFB82F1B-0CB7-4C64-A3FE-3F8CEED02BE5}"/>
              </a:ext>
            </a:extLst>
          </p:cNvPr>
          <p:cNvSpPr/>
          <p:nvPr/>
        </p:nvSpPr>
        <p:spPr>
          <a:xfrm>
            <a:off x="994299" y="1933112"/>
            <a:ext cx="3275860" cy="2991775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Pravokutnik 2">
            <a:extLst>
              <a:ext uri="{FF2B5EF4-FFF2-40B4-BE49-F238E27FC236}">
                <a16:creationId xmlns:a16="http://schemas.microsoft.com/office/drawing/2014/main" id="{55F1744A-70ED-4F3A-B423-1F8B1A971061}"/>
              </a:ext>
            </a:extLst>
          </p:cNvPr>
          <p:cNvSpPr/>
          <p:nvPr/>
        </p:nvSpPr>
        <p:spPr>
          <a:xfrm>
            <a:off x="5717219" y="2965141"/>
            <a:ext cx="1322773" cy="120736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" name="Pravokutnik 3">
            <a:extLst>
              <a:ext uri="{FF2B5EF4-FFF2-40B4-BE49-F238E27FC236}">
                <a16:creationId xmlns:a16="http://schemas.microsoft.com/office/drawing/2014/main" id="{135AAD3F-0C33-46C4-83FD-B3043D28F6CA}"/>
              </a:ext>
            </a:extLst>
          </p:cNvPr>
          <p:cNvSpPr/>
          <p:nvPr/>
        </p:nvSpPr>
        <p:spPr>
          <a:xfrm>
            <a:off x="9064101" y="2050741"/>
            <a:ext cx="719091" cy="259228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5" name="Snimljeni zvuk">
            <a:hlinkClick r:id="" action="ppaction://media"/>
            <a:extLst>
              <a:ext uri="{FF2B5EF4-FFF2-40B4-BE49-F238E27FC236}">
                <a16:creationId xmlns:a16="http://schemas.microsoft.com/office/drawing/2014/main" id="{B9314F5F-2C8C-4902-AC67-F81E4C9E5574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0245971" y="405814"/>
            <a:ext cx="487363" cy="487363"/>
          </a:xfrm>
          <a:prstGeom prst="rect">
            <a:avLst/>
          </a:prstGeom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226C64B5-3EF0-479D-95BC-905F7C7F769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0548" y="4723659"/>
            <a:ext cx="1050411" cy="1063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9295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716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>
            <a:extLst>
              <a:ext uri="{FF2B5EF4-FFF2-40B4-BE49-F238E27FC236}">
                <a16:creationId xmlns:a16="http://schemas.microsoft.com/office/drawing/2014/main" id="{7EA0C695-20ED-4EE1-8E24-372D9952FE49}"/>
              </a:ext>
            </a:extLst>
          </p:cNvPr>
          <p:cNvSpPr/>
          <p:nvPr/>
        </p:nvSpPr>
        <p:spPr>
          <a:xfrm>
            <a:off x="1855433" y="2414726"/>
            <a:ext cx="1775534" cy="166900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Elipsa 2">
            <a:extLst>
              <a:ext uri="{FF2B5EF4-FFF2-40B4-BE49-F238E27FC236}">
                <a16:creationId xmlns:a16="http://schemas.microsoft.com/office/drawing/2014/main" id="{F9CC1F18-4838-41FE-B9FC-DE3500EE70A5}"/>
              </a:ext>
            </a:extLst>
          </p:cNvPr>
          <p:cNvSpPr/>
          <p:nvPr/>
        </p:nvSpPr>
        <p:spPr>
          <a:xfrm>
            <a:off x="5530788" y="3116062"/>
            <a:ext cx="967666" cy="87001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" name="Jednakokračni trokut 3">
            <a:extLst>
              <a:ext uri="{FF2B5EF4-FFF2-40B4-BE49-F238E27FC236}">
                <a16:creationId xmlns:a16="http://schemas.microsoft.com/office/drawing/2014/main" id="{001E78EF-EBBB-4B96-9519-8D6F86C9B9BE}"/>
              </a:ext>
            </a:extLst>
          </p:cNvPr>
          <p:cNvSpPr/>
          <p:nvPr/>
        </p:nvSpPr>
        <p:spPr>
          <a:xfrm>
            <a:off x="8078680" y="2940728"/>
            <a:ext cx="967666" cy="97654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5" name="Snimljeni zvuk">
            <a:hlinkClick r:id="" action="ppaction://media"/>
            <a:extLst>
              <a:ext uri="{FF2B5EF4-FFF2-40B4-BE49-F238E27FC236}">
                <a16:creationId xmlns:a16="http://schemas.microsoft.com/office/drawing/2014/main" id="{6AE30B41-2464-41E4-956A-2094D35BD5EA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0308115" y="547857"/>
            <a:ext cx="487363" cy="487363"/>
          </a:xfrm>
          <a:prstGeom prst="rect">
            <a:avLst/>
          </a:prstGeom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E899B853-4C2D-4A16-AA93-1D7B3C3CFCB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6153" y="3249227"/>
            <a:ext cx="1275643" cy="12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4839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53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</TotalTime>
  <Words>2</Words>
  <Application>Microsoft Office PowerPoint</Application>
  <PresentationFormat>Široki zaslon</PresentationFormat>
  <Paragraphs>5</Paragraphs>
  <Slides>15</Slides>
  <Notes>0</Notes>
  <HiddenSlides>0</HiddenSlides>
  <MMClips>14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GEOMETRIJSKI LIKOVI  </vt:lpstr>
      <vt:lpstr>      POSLUŠAJ I KLIKNI NA TRAŽENI LIK!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Jasmina Bregović Furdi</cp:lastModifiedBy>
  <cp:revision>67</cp:revision>
  <dcterms:created xsi:type="dcterms:W3CDTF">2020-03-30T12:10:54Z</dcterms:created>
  <dcterms:modified xsi:type="dcterms:W3CDTF">2020-03-30T13:00:48Z</dcterms:modified>
</cp:coreProperties>
</file>