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721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7508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6746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1219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4907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31908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69242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7222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832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056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2840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5794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0818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7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200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3268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402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7BA9E9-A419-4885-85B6-E1A32FC5DC3D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9C46C7-C003-404E-B6CB-4E72C50E409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15238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sz="9600" dirty="0" smtClean="0">
                <a:solidFill>
                  <a:srgbClr val="FF0000"/>
                </a:solidFill>
              </a:rPr>
              <a:t>OSJETILO OKUSA</a:t>
            </a:r>
            <a:endParaRPr lang="hr-HR" sz="9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33812" y="1215812"/>
            <a:ext cx="6112828" cy="1507067"/>
          </a:xfrm>
        </p:spPr>
        <p:txBody>
          <a:bodyPr/>
          <a:lstStyle/>
          <a:p>
            <a:r>
              <a:rPr lang="hr-HR" dirty="0">
                <a:solidFill>
                  <a:schemeClr val="accent6"/>
                </a:solidFill>
              </a:rPr>
              <a:t>IMA LI VODA </a:t>
            </a:r>
            <a:r>
              <a:rPr lang="hr-HR" dirty="0" smtClean="0">
                <a:solidFill>
                  <a:schemeClr val="accent6"/>
                </a:solidFill>
              </a:rPr>
              <a:t>OKUS?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879850"/>
            <a:ext cx="2819400" cy="2857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40" y="1766145"/>
            <a:ext cx="2286000" cy="3009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79" y="3114040"/>
            <a:ext cx="4301067" cy="322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08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865" y="837770"/>
            <a:ext cx="9394508" cy="1415628"/>
          </a:xfrm>
        </p:spPr>
        <p:txBody>
          <a:bodyPr/>
          <a:lstStyle/>
          <a:p>
            <a:r>
              <a:rPr lang="it-IT" dirty="0">
                <a:solidFill>
                  <a:schemeClr val="accent6"/>
                </a:solidFill>
              </a:rPr>
              <a:t>MOGU LI SE TVARI MIJEŠATI S VODOM? </a:t>
            </a:r>
            <a:endParaRPr lang="hr-HR" dirty="0"/>
          </a:p>
        </p:txBody>
      </p:sp>
      <p:pic>
        <p:nvPicPr>
          <p:cNvPr id="9220" name="Picture 4" descr="graphics using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19" y="4397057"/>
            <a:ext cx="4572000" cy="189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043680" y="2641600"/>
            <a:ext cx="4216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600" dirty="0" smtClean="0">
                <a:solidFill>
                  <a:srgbClr val="92D050"/>
                </a:solidFill>
              </a:rPr>
              <a:t>DA </a:t>
            </a:r>
            <a:r>
              <a:rPr lang="hr-HR" sz="6600" dirty="0" smtClean="0"/>
              <a:t>  </a:t>
            </a:r>
            <a:r>
              <a:rPr lang="hr-HR" sz="6600" dirty="0" smtClean="0">
                <a:solidFill>
                  <a:schemeClr val="accent6">
                    <a:lumMod val="75000"/>
                  </a:schemeClr>
                </a:solidFill>
              </a:rPr>
              <a:t>NE</a:t>
            </a:r>
            <a:endParaRPr lang="hr-H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731895" y="2577128"/>
            <a:ext cx="1957705" cy="1341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78072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1092" y="1256452"/>
            <a:ext cx="10552748" cy="2787228"/>
          </a:xfrm>
        </p:spPr>
        <p:txBody>
          <a:bodyPr>
            <a:normAutofit/>
          </a:bodyPr>
          <a:lstStyle/>
          <a:p>
            <a:r>
              <a:rPr lang="hr-HR" sz="4900" dirty="0">
                <a:solidFill>
                  <a:schemeClr val="accent6">
                    <a:lumMod val="75000"/>
                  </a:schemeClr>
                </a:solidFill>
              </a:rPr>
              <a:t>ŠTO DOBIJEMO KADA POMIJEŠAMO TVARI S VODOM?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548790" y="4221648"/>
            <a:ext cx="4384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NOVI OKUS</a:t>
            </a:r>
            <a:endParaRPr lang="hr-HR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4" y="3386455"/>
            <a:ext cx="47625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325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ovni rezultat za 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02" y="739648"/>
            <a:ext cx="3285014" cy="4106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2292139" y="5043023"/>
            <a:ext cx="6053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36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IZRADILA: JELENA KVAKAN</a:t>
            </a:r>
            <a:endParaRPr lang="hr-HR" sz="3600" b="1" dirty="0">
              <a:ln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0490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RAZLIKUJEMO 4 VRSTE OKUSA: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-SLATKO</a:t>
            </a:r>
          </a:p>
          <a:p>
            <a:r>
              <a:rPr lang="hr-HR" sz="3600" dirty="0" smtClean="0">
                <a:solidFill>
                  <a:srgbClr val="FF0000"/>
                </a:solidFill>
              </a:rPr>
              <a:t>-SLANO</a:t>
            </a:r>
          </a:p>
          <a:p>
            <a:r>
              <a:rPr lang="hr-HR" sz="3600" dirty="0" smtClean="0">
                <a:solidFill>
                  <a:srgbClr val="FF0000"/>
                </a:solidFill>
              </a:rPr>
              <a:t>-KISELO</a:t>
            </a:r>
          </a:p>
          <a:p>
            <a:r>
              <a:rPr lang="hr-HR" sz="3600" dirty="0" smtClean="0">
                <a:solidFill>
                  <a:srgbClr val="FF0000"/>
                </a:solidFill>
              </a:rPr>
              <a:t>-GORKO</a:t>
            </a:r>
          </a:p>
        </p:txBody>
      </p:sp>
      <p:pic>
        <p:nvPicPr>
          <p:cNvPr id="4" name="Slika 3" descr="JEZ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2121" y="1918554"/>
            <a:ext cx="3224579" cy="37746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3092" y="717972"/>
            <a:ext cx="10369868" cy="1507068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Zadatak: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.	UZMI 4 ČAŠICE  I ŽLIČICU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413">
            <a:off x="8631588" y="2423151"/>
            <a:ext cx="2579716" cy="1727200"/>
          </a:xfrm>
          <a:prstGeom prst="rect">
            <a:avLst/>
          </a:prstGeom>
        </p:spPr>
      </p:pic>
      <p:pic>
        <p:nvPicPr>
          <p:cNvPr id="2052" name="Picture 4" descr="Slikovni rezultat za glas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1" y="2206304"/>
            <a:ext cx="2668905" cy="266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likovni rezultat za glas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82" y="2423151"/>
            <a:ext cx="2668905" cy="266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likovni rezultat za glas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27" y="2357114"/>
            <a:ext cx="2668905" cy="266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likovni rezultat za glas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72" y="2291077"/>
            <a:ext cx="2668905" cy="266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ops Clipart Printable Water Water Drop K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71" y="3955671"/>
            <a:ext cx="2941955" cy="2538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265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826" y="707812"/>
            <a:ext cx="11162348" cy="2380828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2.  U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SVAKU ČAŠU ULIJ POLA ČAŠE VODE</a:t>
            </a:r>
            <a:br>
              <a:rPr lang="hr-HR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hr-H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88" y="2534920"/>
            <a:ext cx="1521502" cy="287528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77" y="2534920"/>
            <a:ext cx="1521502" cy="287528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3" y="2534920"/>
            <a:ext cx="1521502" cy="287528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93" y="2540000"/>
            <a:ext cx="1521502" cy="2875280"/>
          </a:xfrm>
          <a:prstGeom prst="rect">
            <a:avLst/>
          </a:prstGeom>
        </p:spPr>
      </p:pic>
      <p:pic>
        <p:nvPicPr>
          <p:cNvPr id="3074" name="Picture 2" descr="Slikovni rezultat za animated gif dripping fauc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" y="3169088"/>
            <a:ext cx="2027929" cy="3218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7988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9012" y="1144692"/>
            <a:ext cx="10573068" cy="2705948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3.		UZMI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1. ČAŠICU I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OKUSI.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		OPISATI OKUS. 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NEMA NEKI POSEBAN OKUS)</a:t>
            </a:r>
          </a:p>
        </p:txBody>
      </p:sp>
      <p:pic>
        <p:nvPicPr>
          <p:cNvPr id="4098" name="Picture 2" descr="Drinking From Sports Bottle 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95" y="497935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at Sinking GIF - Boat Sinking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" y="3850640"/>
            <a:ext cx="2983865" cy="2624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540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1332" y="194733"/>
            <a:ext cx="11517948" cy="4174067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4.	ZATIM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UZMI 2. ČAŠICU I U NJU STAVI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POLA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ŽLIČICE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SOLI. 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PROBAJ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MALO POPITI.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KAKVOG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OKUSA? 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   (GORKOG/SLANOG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2484437"/>
            <a:ext cx="3505200" cy="2600325"/>
          </a:xfrm>
          <a:prstGeom prst="rect">
            <a:avLst/>
          </a:prstGeom>
        </p:spPr>
      </p:pic>
      <p:pic>
        <p:nvPicPr>
          <p:cNvPr id="5122" name="Picture 2" descr="http://www.kastanrestaurants.com/images/Picture1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" y="4232486"/>
            <a:ext cx="2837180" cy="2553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3952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692" y="352212"/>
            <a:ext cx="10552748" cy="4666828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5.	UZMI 3.ČAŠICU I U NJU STAVI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ŽLICU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CEDEVITE/ŠEĆERA. 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PROMIJEŠAJ.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OKUSI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KAKVOG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JE OKUSA?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SLATKOG)</a:t>
            </a:r>
          </a:p>
        </p:txBody>
      </p:sp>
      <p:pic>
        <p:nvPicPr>
          <p:cNvPr id="6146" name="Picture 2" descr="http://viralportal.net/wp-content/uploads/2015/12/sugar-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35" y="1960245"/>
            <a:ext cx="324802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8" y="4621530"/>
            <a:ext cx="1490980" cy="2236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156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182881"/>
            <a:ext cx="10573068" cy="4775200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6.	UZMI LIMUN.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ODREŽI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GA NA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POLA,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OCIJEDI I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DODAJ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U ČAŠU S VODOM BROJ 4.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POPIJ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KAKVOG 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JE OKUSA? 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	(KISELOG</a:t>
            </a:r>
            <a:r>
              <a:rPr lang="hr-HR" sz="4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170" name="Picture 2" descr="3d flirting GIF by Memmi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287202"/>
            <a:ext cx="4284662" cy="2570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605"/>
            <a:ext cx="1534160" cy="2727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6008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7172" y="1794932"/>
            <a:ext cx="9170988" cy="283802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500" b="1" cap="none" dirty="0">
                <a:ln/>
                <a:solidFill>
                  <a:schemeClr val="accent3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SAD POKUŠAJ ODGOVORITI NA </a:t>
            </a:r>
            <a:r>
              <a:rPr lang="hr-HR" sz="5500" b="1" cap="none" dirty="0" smtClean="0">
                <a:ln/>
                <a:solidFill>
                  <a:schemeClr val="accent3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SLJEDEĆA PITANJA:</a:t>
            </a:r>
            <a:r>
              <a:rPr lang="hr-HR" b="1" cap="none" dirty="0">
                <a:ln/>
                <a:solidFill>
                  <a:schemeClr val="accent3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/>
            </a:r>
            <a:br>
              <a:rPr lang="hr-HR" b="1" cap="none" dirty="0">
                <a:ln/>
                <a:solidFill>
                  <a:schemeClr val="accent3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endParaRPr lang="hr-HR" b="1" cap="none" dirty="0">
              <a:ln/>
              <a:solidFill>
                <a:schemeClr val="accent3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8196" name="Picture 4" descr="Slikovni rezultat za student answ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2387600"/>
            <a:ext cx="27717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05386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70</Words>
  <Application>Microsoft Office PowerPoint</Application>
  <PresentationFormat>Prilagođeno</PresentationFormat>
  <Paragraphs>19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Isječak</vt:lpstr>
      <vt:lpstr>OSJETILO OKUSA</vt:lpstr>
      <vt:lpstr>RAZLIKUJEMO 4 VRSTE OKUSA:</vt:lpstr>
      <vt:lpstr>Zadatak: 1. UZMI 4 ČAŠICE  I ŽLIČICU</vt:lpstr>
      <vt:lpstr>2.  U SVAKU ČAŠU ULIJ POLA ČAŠE VODE </vt:lpstr>
      <vt:lpstr>3.  UZMI 1. ČAŠICU I OKUSI.     OPISATI OKUS.     (NEMA NEKI POSEBAN OKUS)</vt:lpstr>
      <vt:lpstr>4. ZATIM UZMI 2. ČAŠICU I U NJU STAVI    POLA ŽLIČICE SOLI.    PROBAJ MALO POPITI.    KAKVOG JE OKUSA?      (GORKOG/SLANOG)</vt:lpstr>
      <vt:lpstr>5. UZMI 3.ČAŠICU I U NJU STAVI ŽLICU   CEDEVITE/ŠEĆERA.    PROMIJEŠAJ.   OKUSI.    KAKVOG JE OKUSA?    (SLATKOG)</vt:lpstr>
      <vt:lpstr>6. UZMI LIMUN.    ODREŽI GA NA POLA, OCIJEDI I    DODAJ U ČAŠU S VODOM BROJ 4.    POPIJ.    KAKVOG JE OKUSA?    (KISELOG)</vt:lpstr>
      <vt:lpstr>SAD POKUŠAJ ODGOVORITI NA SLJEDEĆA PITANJA: </vt:lpstr>
      <vt:lpstr>IMA LI VODA OKUS?</vt:lpstr>
      <vt:lpstr>MOGU LI SE TVARI MIJEŠATI S VODOM? </vt:lpstr>
      <vt:lpstr>ŠTO DOBIJEMO KADA POMIJEŠAMO TVARI S VODOM? 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VODA</dc:title>
  <dc:creator>Tihana Ostrognjaj</dc:creator>
  <cp:lastModifiedBy>borko</cp:lastModifiedBy>
  <cp:revision>25</cp:revision>
  <dcterms:created xsi:type="dcterms:W3CDTF">2020-03-21T12:53:00Z</dcterms:created>
  <dcterms:modified xsi:type="dcterms:W3CDTF">2020-05-14T04:33:34Z</dcterms:modified>
</cp:coreProperties>
</file>