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0" r:id="rId2"/>
    <p:sldId id="273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721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7508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6746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12194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4907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31908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69242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72227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8323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0562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2840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5794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0818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766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8200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268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4023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7BA9E9-A419-4885-85B6-E1A32FC5DC3D}" type="datetimeFigureOut">
              <a:rPr lang="hr-HR" smtClean="0"/>
              <a:pPr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9C46C7-C003-404E-B6CB-4E72C50E409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15238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r-HR" sz="9600" dirty="0" smtClean="0">
                <a:solidFill>
                  <a:srgbClr val="FF0000"/>
                </a:solidFill>
              </a:rPr>
              <a:t>KULTURNE USTANOVE</a:t>
            </a:r>
            <a:endParaRPr lang="hr-HR" sz="96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64969" y="1626120"/>
            <a:ext cx="9170988" cy="2838028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r-HR" cap="none" dirty="0" smtClean="0">
                <a:ln/>
                <a:solidFill>
                  <a:srgbClr val="FF00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NE SMIJEMO</a:t>
            </a:r>
            <a: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:</a:t>
            </a:r>
            <a:b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1.) PITI</a:t>
            </a:r>
            <a:b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2.) JESTI</a:t>
            </a:r>
            <a:b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3.) ŽVAKATI</a:t>
            </a:r>
            <a:br>
              <a:rPr lang="hr-HR" cap="none" dirty="0" smtClean="0">
                <a:ln/>
                <a:solidFill>
                  <a:schemeClr val="bg1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r>
              <a:rPr lang="hr-HR" b="1" cap="none" dirty="0">
                <a:ln/>
                <a:solidFill>
                  <a:schemeClr val="accent3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/>
            </a:r>
            <a:br>
              <a:rPr lang="hr-HR" b="1" cap="none" dirty="0">
                <a:ln/>
                <a:solidFill>
                  <a:schemeClr val="accent3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endParaRPr lang="hr-HR" b="1" cap="none" dirty="0">
              <a:ln/>
              <a:solidFill>
                <a:schemeClr val="accent3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3" name="Slika 2" descr="zabranjeno j i 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3022" y="478302"/>
            <a:ext cx="3611904" cy="46704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05386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b="1" dirty="0" smtClean="0"/>
              <a:t>NE SMIJEMO NIŠTA DIRATI!!!</a:t>
            </a:r>
            <a:endParaRPr lang="hr-HR" sz="4400" b="1" dirty="0"/>
          </a:p>
        </p:txBody>
      </p:sp>
      <p:pic>
        <p:nvPicPr>
          <p:cNvPr id="4" name="Rezervirano mjesto sadržaja 3" descr="ne dira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4605" y="685800"/>
            <a:ext cx="3542816" cy="5308600"/>
          </a:xfrm>
        </p:spPr>
      </p:pic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2292139" y="5043023"/>
            <a:ext cx="6053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6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</a:rPr>
              <a:t>IZRADILA: JELENA KVAKAN</a:t>
            </a:r>
            <a:endParaRPr lang="hr-HR" sz="3600" b="1" dirty="0">
              <a:ln/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504902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KULTURNE USTANOVE SU ONE USTANOVE U KOJE ODLAZIMO DA BISMO NEŠTO NOVO NAUČILI,SAZNALI I ZABAVILI SE.</a:t>
            </a:r>
            <a:endParaRPr lang="hr-HR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KULTURNE USTANOVE SU:</a:t>
            </a:r>
            <a:endParaRPr lang="hr-HR" dirty="0"/>
          </a:p>
        </p:txBody>
      </p:sp>
      <p:pic>
        <p:nvPicPr>
          <p:cNvPr id="6" name="Rezervirano mjesto sadržaja 5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19375" cy="1743075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-MUZEJI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-GALERIJE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-KAZALIŠTE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-KINO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-KNJIŽNICA</a:t>
            </a:r>
            <a:endParaRPr lang="hr-HR" sz="2800" dirty="0">
              <a:solidFill>
                <a:srgbClr val="FF0000"/>
              </a:solidFill>
            </a:endParaRPr>
          </a:p>
        </p:txBody>
      </p:sp>
      <p:pic>
        <p:nvPicPr>
          <p:cNvPr id="7" name="Slika 6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5749" y="1759487"/>
            <a:ext cx="2466975" cy="1847850"/>
          </a:xfrm>
          <a:prstGeom prst="rect">
            <a:avLst/>
          </a:prstGeom>
        </p:spPr>
      </p:pic>
      <p:pic>
        <p:nvPicPr>
          <p:cNvPr id="8" name="Slika 7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02355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3092" y="717972"/>
            <a:ext cx="10369868" cy="1507068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rgbClr val="FF0000"/>
                </a:solidFill>
              </a:rPr>
              <a:t>KAZALIŠTE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u njima gledamo predstave</a:t>
            </a:r>
            <a:endParaRPr lang="hr-H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Slika 8" descr="kaz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7588" y="2524124"/>
            <a:ext cx="7625729" cy="37833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8265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826" y="707812"/>
            <a:ext cx="11162348" cy="2380828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rgbClr val="FF0000"/>
                </a:solidFill>
              </a:rPr>
              <a:t>Kino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u kino gledamo filmove.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4400" dirty="0">
                <a:solidFill>
                  <a:schemeClr val="accent1">
                    <a:lumMod val="75000"/>
                  </a:schemeClr>
                </a:solidFill>
              </a:rPr>
            </a:br>
            <a:endParaRPr lang="hr-H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k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3706" y="2557462"/>
            <a:ext cx="5099558" cy="33935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79889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9012" y="1144692"/>
            <a:ext cx="10573068" cy="2705948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rgbClr val="FF0000"/>
                </a:solidFill>
              </a:rPr>
              <a:t>MUZEJ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U NJEMU RAZGLEDAVAMO STARE PREDMETE. </a:t>
            </a:r>
            <a:endParaRPr lang="hr-H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Slika 4" descr="MUZ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7719"/>
            <a:ext cx="4451007" cy="2966465"/>
          </a:xfrm>
          <a:prstGeom prst="rect">
            <a:avLst/>
          </a:prstGeom>
        </p:spPr>
      </p:pic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3693" y="3602354"/>
            <a:ext cx="4984873" cy="29014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540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1332" y="194733"/>
            <a:ext cx="11517948" cy="4174067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4400" dirty="0" smtClean="0">
                <a:solidFill>
                  <a:srgbClr val="FF0000"/>
                </a:solidFill>
              </a:rPr>
              <a:t>GALERIJA</a:t>
            </a:r>
            <a:br>
              <a:rPr lang="hr-HR" sz="4400" dirty="0" smtClean="0">
                <a:solidFill>
                  <a:srgbClr val="FF0000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>u galerijama razgledavamo umjetnička djela.</a:t>
            </a:r>
            <a:endParaRPr lang="hr-H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Slika 4" descr="g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63721"/>
            <a:ext cx="3066757" cy="40942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39520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692" y="352212"/>
            <a:ext cx="10552748" cy="4666828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rgbClr val="FF0000"/>
                </a:solidFill>
              </a:rPr>
              <a:t>KNJIŽNICA</a:t>
            </a:r>
            <a:br>
              <a:rPr lang="hr-HR" sz="4400" dirty="0" smtClean="0">
                <a:solidFill>
                  <a:srgbClr val="FF0000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>U NJOJ POSUĐUJEMO KNJIGE.</a:t>
            </a:r>
            <a:endParaRPr lang="hr-HR" sz="4400" dirty="0">
              <a:solidFill>
                <a:srgbClr val="FF0000"/>
              </a:solidFill>
            </a:endParaRPr>
          </a:p>
        </p:txBody>
      </p:sp>
      <p:pic>
        <p:nvPicPr>
          <p:cNvPr id="6" name="Slika 5" descr="KNJIŽ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0327" y="3561167"/>
            <a:ext cx="4037426" cy="3024173"/>
          </a:xfrm>
          <a:prstGeom prst="rect">
            <a:avLst/>
          </a:prstGeom>
        </p:spPr>
      </p:pic>
      <p:pic>
        <p:nvPicPr>
          <p:cNvPr id="9" name="Slika 8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6229" y="3517948"/>
            <a:ext cx="3999004" cy="2995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1156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182881"/>
            <a:ext cx="10573068" cy="4775200"/>
          </a:xfrm>
        </p:spPr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PONAŠANJE U KULTURNIM USTANOVIMA:</a:t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1.) TIHI SMO</a:t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2.) PAŽLJIVI</a:t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3.) SLUŠAMO</a:t>
            </a:r>
            <a:b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Slika 2" descr="ti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4443" y="2560320"/>
            <a:ext cx="2822772" cy="35450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6008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545</TotalTime>
  <Words>56</Words>
  <Application>Microsoft Office PowerPoint</Application>
  <PresentationFormat>Prilagođeno</PresentationFormat>
  <Paragraphs>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Isječak</vt:lpstr>
      <vt:lpstr>KULTURNE USTANOVE</vt:lpstr>
      <vt:lpstr>Slajd 2</vt:lpstr>
      <vt:lpstr>KULTURNE USTANOVE SU:</vt:lpstr>
      <vt:lpstr>KAZALIŠTE u njima gledamo predstave</vt:lpstr>
      <vt:lpstr>Kino u kino gledamo filmove. </vt:lpstr>
      <vt:lpstr>MUZEJ U NJEMU RAZGLEDAVAMO STARE PREDMETE. </vt:lpstr>
      <vt:lpstr> GALERIJA u galerijama razgledavamo umjetnička djela.</vt:lpstr>
      <vt:lpstr>KNJIŽNICA U NJOJ POSUĐUJEMO KNJIGE.</vt:lpstr>
      <vt:lpstr>PONAŠANJE U KULTURNIM USTANOVIMA: 1.) TIHI SMO 2.) PAŽLJIVI 3.) SLUŠAMO </vt:lpstr>
      <vt:lpstr>NE SMIJEMO: 1.) PITI 2.) JESTI 3.) ŽVAKATI  </vt:lpstr>
      <vt:lpstr>NE SMIJEMO NIŠTA DIRATI!!!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VODA</dc:title>
  <dc:creator>Tihana Ostrognjaj</dc:creator>
  <cp:lastModifiedBy>borko</cp:lastModifiedBy>
  <cp:revision>29</cp:revision>
  <dcterms:created xsi:type="dcterms:W3CDTF">2020-03-21T12:53:00Z</dcterms:created>
  <dcterms:modified xsi:type="dcterms:W3CDTF">2020-05-17T19:14:36Z</dcterms:modified>
</cp:coreProperties>
</file>