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4" r:id="rId2"/>
    <p:sldId id="275" r:id="rId3"/>
    <p:sldId id="276" r:id="rId4"/>
    <p:sldId id="278" r:id="rId5"/>
    <p:sldId id="268" r:id="rId6"/>
    <p:sldId id="281" r:id="rId7"/>
    <p:sldId id="282" r:id="rId8"/>
    <p:sldId id="283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0110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6507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431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3819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0450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0009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20.5.2020.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4667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20.5.2020.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1701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20.5.2020.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9834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368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078C-214D-4B70-ACA4-CE77A4DF0384}" type="datetimeFigureOut">
              <a:rPr lang="hr-HR" smtClean="0"/>
              <a:pPr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39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078C-214D-4B70-ACA4-CE77A4DF0384}" type="datetimeFigureOut">
              <a:rPr lang="hr-HR" smtClean="0"/>
              <a:pPr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0E72-F110-4D07-86CA-3001F05B0E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5509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/>
              <a:t>ŽIVOT BILJKE</a:t>
            </a:r>
            <a:endParaRPr lang="hr-HR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7533" y="1825625"/>
            <a:ext cx="1548933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BILJKE NE SMIJEMO: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GAZITI</a:t>
            </a:r>
          </a:p>
          <a:p>
            <a:r>
              <a:rPr lang="hr-HR" sz="2800" b="1" dirty="0" smtClean="0"/>
              <a:t>NAMJERNO UNIŠTAVATI</a:t>
            </a:r>
          </a:p>
          <a:p>
            <a:r>
              <a:rPr lang="hr-HR" sz="2800" b="1" dirty="0" smtClean="0"/>
              <a:t>ČUPATI</a:t>
            </a:r>
          </a:p>
        </p:txBody>
      </p:sp>
      <p:pic>
        <p:nvPicPr>
          <p:cNvPr id="5" name="Rezervirano mjesto sadržaja 4" descr="NE GAZ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62304" y="1556792"/>
            <a:ext cx="3922064" cy="29377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Izradila:Jelena </a:t>
            </a:r>
            <a:r>
              <a:rPr lang="hr-HR" dirty="0" err="1" smtClean="0"/>
              <a:t>Kvakan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2024453" cy="1728192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9040"/>
            <a:ext cx="2028033" cy="2704044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979712" y="1340768"/>
            <a:ext cx="2391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BILJKE SU ŽIVA BIĆA.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                     -RASTU</a:t>
            </a:r>
          </a:p>
          <a:p>
            <a:endParaRPr lang="hr-HR" dirty="0" smtClean="0"/>
          </a:p>
          <a:p>
            <a:r>
              <a:rPr lang="hr-HR" dirty="0" smtClean="0"/>
              <a:t>                        - HRANE SE</a:t>
            </a:r>
          </a:p>
          <a:p>
            <a:endParaRPr lang="hr-HR" dirty="0" smtClean="0"/>
          </a:p>
          <a:p>
            <a:r>
              <a:rPr lang="hr-HR" dirty="0" smtClean="0"/>
              <a:t>                                  - DIŠU</a:t>
            </a:r>
          </a:p>
          <a:p>
            <a:endParaRPr lang="hr-HR" dirty="0" smtClean="0"/>
          </a:p>
          <a:p>
            <a:r>
              <a:rPr lang="hr-HR" dirty="0" smtClean="0"/>
              <a:t>                                      - STARE</a:t>
            </a:r>
          </a:p>
          <a:p>
            <a:endParaRPr lang="hr-HR" dirty="0" smtClean="0"/>
          </a:p>
          <a:p>
            <a:r>
              <a:rPr lang="hr-HR" dirty="0" smtClean="0"/>
              <a:t>                                          - VENU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BILJKE NAM SLUŽE: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sz="2100" dirty="0" smtClean="0"/>
              <a:t>DA BI ULJEPŠAVALE NAŠ PROSTOR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ZA UZGOJ, PREHRANU</a:t>
            </a:r>
            <a:endParaRPr lang="hr-HR" dirty="0"/>
          </a:p>
        </p:txBody>
      </p:sp>
      <p:pic>
        <p:nvPicPr>
          <p:cNvPr id="9" name="Rezervirano mjesto sadržaja 8" descr="RAJČIC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924944"/>
            <a:ext cx="2501875" cy="2833877"/>
          </a:xfrm>
        </p:spPr>
      </p:pic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1" y="2936283"/>
            <a:ext cx="3416531" cy="282217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ONE BILJKE KOJE RASU U LIVADI ZOVEMO LIVADNE BILJKE.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0" y="2564904"/>
            <a:ext cx="3685124" cy="295232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10" y="1825625"/>
            <a:ext cx="3262479" cy="4351338"/>
          </a:xfrm>
        </p:spPr>
      </p:pic>
    </p:spTree>
    <p:extLst>
      <p:ext uri="{BB962C8B-B14F-4D97-AF65-F5344CB8AC3E}">
        <p14:creationId xmlns="" xmlns:p14="http://schemas.microsoft.com/office/powerpoint/2010/main" val="113141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82125"/>
            <a:ext cx="1862049" cy="6004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50"/>
                </a:solidFill>
              </a:rPr>
              <a:t>DIJELOVI  BILJKE CVJETNJAČE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9913" y="1025733"/>
            <a:ext cx="166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2">
                    <a:lumMod val="75000"/>
                  </a:schemeClr>
                </a:solidFill>
              </a:rPr>
              <a:t>CVIJET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155679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Služi za razmnožavanje. Iz njega se razvija plod.</a:t>
            </a:r>
          </a:p>
        </p:txBody>
      </p:sp>
      <p:sp>
        <p:nvSpPr>
          <p:cNvPr id="6" name="Left Arrow 5"/>
          <p:cNvSpPr/>
          <p:nvPr/>
        </p:nvSpPr>
        <p:spPr>
          <a:xfrm rot="1369408">
            <a:off x="4869633" y="1141159"/>
            <a:ext cx="349881" cy="4950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1907704" y="208445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92D050"/>
                </a:solidFill>
              </a:rPr>
              <a:t>LIST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256097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Proizvodi hranu za sva živa bića. Kroz list biljka diše.</a:t>
            </a:r>
          </a:p>
        </p:txBody>
      </p:sp>
      <p:sp>
        <p:nvSpPr>
          <p:cNvPr id="9" name="Right Arrow 8"/>
          <p:cNvSpPr/>
          <p:nvPr/>
        </p:nvSpPr>
        <p:spPr>
          <a:xfrm rot="1047484">
            <a:off x="2507128" y="2523260"/>
            <a:ext cx="853536" cy="4571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5215419" y="3212976"/>
            <a:ext cx="14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</a:t>
            </a:r>
            <a:r>
              <a:rPr lang="hr-HR" sz="2400" dirty="0">
                <a:solidFill>
                  <a:srgbClr val="92D050"/>
                </a:solidFill>
              </a:rPr>
              <a:t>PLOD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3084" y="3666969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Razvija se iz cvijeta. U sebi sadrži sjemenke iz kojih će kasnije narasti nova biljka.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5044573" y="3284984"/>
            <a:ext cx="391523" cy="45719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683568" y="3789040"/>
            <a:ext cx="183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92D050"/>
                </a:solidFill>
              </a:rPr>
              <a:t>STABLJIKA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429309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Drži biljku uspravnom. Kroz nju prolaze voda i hranjive tvari.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11760" y="4077072"/>
            <a:ext cx="1656184" cy="4571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5034972" y="5216426"/>
            <a:ext cx="152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92D050"/>
                </a:solidFill>
              </a:rPr>
              <a:t>KORIJEN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6100" y="5572088"/>
            <a:ext cx="273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Učvršćuje biljku u tlu. Upija vodu i hranjive tvari iz tla.</a:t>
            </a:r>
          </a:p>
        </p:txBody>
      </p:sp>
      <p:sp>
        <p:nvSpPr>
          <p:cNvPr id="19" name="Left Arrow 18"/>
          <p:cNvSpPr/>
          <p:nvPr/>
        </p:nvSpPr>
        <p:spPr>
          <a:xfrm rot="19949963">
            <a:off x="4873728" y="5812330"/>
            <a:ext cx="36660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174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753264"/>
          </a:xfrm>
        </p:spPr>
        <p:txBody>
          <a:bodyPr>
            <a:normAutofit/>
          </a:bodyPr>
          <a:lstStyle/>
          <a:p>
            <a:r>
              <a:rPr lang="hr-HR" sz="3200" dirty="0" smtClean="0"/>
              <a:t>BILJKE CVATU U SVIM BOJAMA I MIRIŠU  NAJRAZLIČITIJIM MIRISIMA.</a:t>
            </a:r>
            <a:endParaRPr lang="hr-H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220072" cy="3915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„”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27855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2942"/>
            <a:ext cx="3886200" cy="2916703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432048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3956784" cy="296758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4303382" cy="3227536"/>
          </a:xfrm>
        </p:spPr>
      </p:pic>
    </p:spTree>
    <p:extLst>
      <p:ext uri="{BB962C8B-B14F-4D97-AF65-F5344CB8AC3E}">
        <p14:creationId xmlns="" xmlns:p14="http://schemas.microsoft.com/office/powerpoint/2010/main" val="134792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4567336" cy="342550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93706"/>
            <a:ext cx="2701981" cy="4935927"/>
          </a:xfrm>
        </p:spPr>
      </p:pic>
    </p:spTree>
    <p:extLst>
      <p:ext uri="{BB962C8B-B14F-4D97-AF65-F5344CB8AC3E}">
        <p14:creationId xmlns="" xmlns:p14="http://schemas.microsoft.com/office/powerpoint/2010/main" val="50859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138</Words>
  <Application>Microsoft Office PowerPoint</Application>
  <PresentationFormat>Prikaz na zaslonu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ŽIVOT BILJKE</vt:lpstr>
      <vt:lpstr>Slajd 2</vt:lpstr>
      <vt:lpstr>BILJKE NAM SLUŽE:</vt:lpstr>
      <vt:lpstr>ONE BILJKE KOJE RASU U LIVADI ZOVEMO LIVADNE BILJKE.</vt:lpstr>
      <vt:lpstr>Slajd 5</vt:lpstr>
      <vt:lpstr>BILJKE CVATU U SVIM BOJAMA I MIRIŠU  NAJRAZLIČITIJIM MIRISIMA.</vt:lpstr>
      <vt:lpstr>Slajd 7</vt:lpstr>
      <vt:lpstr>Slajd 8</vt:lpstr>
      <vt:lpstr>Slajd 9</vt:lpstr>
      <vt:lpstr>BILJKE NE SMIJEMO:</vt:lpstr>
      <vt:lpstr>   Izradila:Jelena Kvakan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BILJKE</dc:title>
  <dc:creator>Edita</dc:creator>
  <cp:lastModifiedBy>borko</cp:lastModifiedBy>
  <cp:revision>20</cp:revision>
  <dcterms:created xsi:type="dcterms:W3CDTF">2014-06-20T11:41:09Z</dcterms:created>
  <dcterms:modified xsi:type="dcterms:W3CDTF">2020-05-20T06:54:38Z</dcterms:modified>
</cp:coreProperties>
</file>