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E54-416E-4477-8783-5602E81CA6C8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6688-53B3-4E04-947B-750D80B07D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221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E54-416E-4477-8783-5602E81CA6C8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6688-53B3-4E04-947B-750D80B07D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82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E54-416E-4477-8783-5602E81CA6C8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6688-53B3-4E04-947B-750D80B07D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151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E54-416E-4477-8783-5602E81CA6C8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6688-53B3-4E04-947B-750D80B07D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18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E54-416E-4477-8783-5602E81CA6C8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6688-53B3-4E04-947B-750D80B07D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158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E54-416E-4477-8783-5602E81CA6C8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6688-53B3-4E04-947B-750D80B07D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705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E54-416E-4477-8783-5602E81CA6C8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6688-53B3-4E04-947B-750D80B07D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850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E54-416E-4477-8783-5602E81CA6C8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6688-53B3-4E04-947B-750D80B07D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751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E54-416E-4477-8783-5602E81CA6C8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6688-53B3-4E04-947B-750D80B07D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778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E54-416E-4477-8783-5602E81CA6C8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6688-53B3-4E04-947B-750D80B07D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752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DE54-416E-4477-8783-5602E81CA6C8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6688-53B3-4E04-947B-750D80B07D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298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4DE54-416E-4477-8783-5602E81CA6C8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A6688-53B3-4E04-947B-750D80B07D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330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Arial Black" panose="020B0A04020102020204" pitchFamily="34" charset="0"/>
              </a:rPr>
              <a:t>ČAKOVEC</a:t>
            </a:r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7508" y="365126"/>
            <a:ext cx="10486292" cy="1299552"/>
          </a:xfrm>
        </p:spPr>
        <p:txBody>
          <a:bodyPr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STARI GRAD ČAKOVEC – GRAD ZRINSKIH</a:t>
            </a: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6" name="Rezervirano mjesto sadržaja 5" descr="Stari grad Zrinskih Čakovec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2083533"/>
            <a:ext cx="580178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4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U OVOJ ZGRADI JE MUZEJ MEĐIMURJA</a:t>
            </a: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7" name="Rezervirano mjesto sadržaja 6" descr="Muzej Međimurja Čakovec – Međimurje inf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69" y="2233307"/>
            <a:ext cx="5568462" cy="4003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6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SPOMENIK „OPROŠTAJ” I ZRINSKA GARDA</a:t>
            </a: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upload.wikimedia.org/wikipedia/commons/thumb/1/11/Zrinska_garda_%C4%8Cakovec_%28Croatia%29_-_stra%C5%BEa.JPG/800px-Zrinska_garda_%C4%8Cakovec_%28Croatia%29_-_stra%C5%BE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3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DVORIŠTE STAROG GRADA</a:t>
            </a: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4" name="Rezervirano mjesto sadržaja 3" descr="Muzej Međimurja Čakovec – NM201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80" y="2036641"/>
            <a:ext cx="6528639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7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IZLOŽBA U MUZEJU</a:t>
            </a: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4" name="Rezervirano mjesto sadržaja 3" descr="Muzej Međimurja Čakovec » Kultur und Geschichte » Institutionen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92" y="2038228"/>
            <a:ext cx="3757913" cy="2769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Muzej Međimurja Čakovec » Kultur und Geschichte » Institutionen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91" y="2013194"/>
            <a:ext cx="3583745" cy="2794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9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mtClean="0">
                <a:latin typeface="Arial Black" panose="020B0A04020102020204" pitchFamily="34" charset="0"/>
              </a:rPr>
              <a:t>IZLOŽBA U MUZEJU</a:t>
            </a:r>
            <a:endParaRPr lang="hr-HR">
              <a:latin typeface="Arial Black" panose="020B0A04020102020204" pitchFamily="34" charset="0"/>
            </a:endParaRPr>
          </a:p>
        </p:txBody>
      </p:sp>
      <p:pic>
        <p:nvPicPr>
          <p:cNvPr id="4" name="Rezervirano mjesto sadržaja 3" descr="Muzej Međimurja Čakovec » Kultur und Geschichte » Institutionen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87" y="2130425"/>
            <a:ext cx="4062713" cy="335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U Međimurju i danas kao da stoluje obitelj Zrinski | lokalni.h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980" y="2130425"/>
            <a:ext cx="4062713" cy="335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6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latin typeface="Arial Black" panose="020B0A04020102020204" pitchFamily="34" charset="0"/>
              </a:rPr>
              <a:t>GRAD ČAKOVEC JE NAJVEĆI GRAD U MEĐIMURJU.</a:t>
            </a: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4" name="Rezervirano mjesto sadržaja 3" descr="Grad Čakovec u minus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15" y="2438399"/>
            <a:ext cx="4994031" cy="3470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4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latin typeface="Arial Black" panose="020B0A04020102020204" pitchFamily="34" charset="0"/>
              </a:rPr>
              <a:t>GRADONAČELNIK GRADA ČAKOVCA JE STJEPAN KOVAČ.</a:t>
            </a:r>
            <a:r>
              <a:rPr lang="hr-HR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4" name="Rezervirano mjesto sadržaja 3" descr="Stjepan Kovač: 'Dan neovisnosti praznik je koji nas sve ispunjava ..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862" y="3212123"/>
            <a:ext cx="4478215" cy="2672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1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HOTEL PARK</a:t>
            </a: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4" name="Rezervirano mjesto sadržaja 3" descr="Hotel Park, Čakovec – Nove cijene za 2020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2130425"/>
            <a:ext cx="773571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7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ŽELJEZNIČKI KOLODVOR</a:t>
            </a: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4" name="Rezervirano mjesto sadržaja 3" descr="Mura-Drava Bik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1" y="2266277"/>
            <a:ext cx="6283569" cy="4064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0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AUTOBUSNI KOLODVOR</a:t>
            </a: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4" name="Rezervirano mjesto sadržaja 3" descr="Prijevoznici će na gorivu uštedjeti 300 milijuna kun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10" y="2060086"/>
            <a:ext cx="680178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0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CRKVA SVETOG NIKOLE</a:t>
            </a: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4" name="Rezervirano mjesto sadržaja 3" descr="PORTAL ZA KULTURNI TURIZAM - Čakovec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71" y="2106978"/>
            <a:ext cx="6518858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9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BOLNICA</a:t>
            </a: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4" name="Rezervirano mjesto sadržaja 3" descr="ČAKOVEC: Županijska bolnica dobila bežičnu internetsku mrežu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794"/>
            <a:ext cx="5310554" cy="4043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7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ZGRADA U KOJOJ RADI GRADONAČELNIK</a:t>
            </a: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4" name="Rezervirano mjesto sadržaja 3" descr="Boška Ban Vlahek i Velimir Mađarić SDP-ovci, ostali direktori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468" y="2036640"/>
            <a:ext cx="696706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4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59</Words>
  <Application>Microsoft Office PowerPoint</Application>
  <PresentationFormat>Široki zaslon</PresentationFormat>
  <Paragraphs>15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Tema sustava Office</vt:lpstr>
      <vt:lpstr>ČAKOVEC</vt:lpstr>
      <vt:lpstr>GRAD ČAKOVEC JE NAJVEĆI GRAD U MEĐIMURJU.</vt:lpstr>
      <vt:lpstr>GRADONAČELNIK GRADA ČAKOVCA JE STJEPAN KOVAČ. </vt:lpstr>
      <vt:lpstr>HOTEL PARK</vt:lpstr>
      <vt:lpstr>ŽELJEZNIČKI KOLODVOR</vt:lpstr>
      <vt:lpstr>AUTOBUSNI KOLODVOR</vt:lpstr>
      <vt:lpstr>CRKVA SVETOG NIKOLE</vt:lpstr>
      <vt:lpstr>BOLNICA</vt:lpstr>
      <vt:lpstr>ZGRADA U KOJOJ RADI GRADONAČELNIK</vt:lpstr>
      <vt:lpstr>STARI GRAD ČAKOVEC – GRAD ZRINSKIH</vt:lpstr>
      <vt:lpstr>U OVOJ ZGRADI JE MUZEJ MEĐIMURJA</vt:lpstr>
      <vt:lpstr>SPOMENIK „OPROŠTAJ” I ZRINSKA GARDA</vt:lpstr>
      <vt:lpstr>DVORIŠTE STAROG GRADA</vt:lpstr>
      <vt:lpstr>IZLOŽBA U MUZEJU</vt:lpstr>
      <vt:lpstr>IZLOŽBA U MUZEJU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ČAKOVEC</dc:title>
  <dc:creator>Microsoft</dc:creator>
  <cp:lastModifiedBy>Microsoft</cp:lastModifiedBy>
  <cp:revision>34</cp:revision>
  <dcterms:created xsi:type="dcterms:W3CDTF">2020-05-13T19:06:57Z</dcterms:created>
  <dcterms:modified xsi:type="dcterms:W3CDTF">2020-05-14T15:55:38Z</dcterms:modified>
</cp:coreProperties>
</file>