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4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2EE83-EC07-4EF2-B83E-3C9E5710C716}" type="datetimeFigureOut">
              <a:rPr lang="sr-Latn-CS" smtClean="0"/>
              <a:pPr/>
              <a:t>2.2.2016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BAAA-ABDA-43A2-A070-2FF502DB61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KADA</a:t>
                      </a:r>
                      <a:r>
                        <a:rPr lang="hr-HR" b="1" baseline="0" dirty="0" smtClean="0"/>
                        <a:t> OBAVEZNO TREBA UMITI LICE?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r>
                        <a:rPr lang="hr-HR" sz="1600" b="1" dirty="0" smtClean="0"/>
                        <a:t>             UJUTRO                                NAVEČER</a:t>
                      </a:r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r>
                        <a:rPr lang="hr-HR" sz="1600" b="1" dirty="0" smtClean="0"/>
                        <a:t>                                              NAKON JELA</a:t>
                      </a:r>
                    </a:p>
                    <a:p>
                      <a:r>
                        <a:rPr lang="hr-HR" b="1" dirty="0" smtClean="0"/>
                        <a:t> </a:t>
                      </a:r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r>
                        <a:rPr lang="hr-HR" b="1" dirty="0" smtClean="0"/>
                        <a:t>                                        </a:t>
                      </a:r>
                      <a:r>
                        <a:rPr lang="hr-HR" sz="1600" b="1" dirty="0" smtClean="0"/>
                        <a:t>NAKON PRANJA ZUBI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GDJE UMIVAMO</a:t>
                      </a:r>
                      <a:r>
                        <a:rPr lang="hr-HR" b="1" baseline="0" dirty="0" smtClean="0"/>
                        <a:t> LICE?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r>
                        <a:rPr lang="hr-HR" b="1" baseline="0" dirty="0" smtClean="0"/>
                        <a:t>                                      </a:t>
                      </a:r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                                        UMIVAONIK I OGLEDALO</a:t>
                      </a:r>
                    </a:p>
                    <a:p>
                      <a:r>
                        <a:rPr lang="hr-HR" sz="1600" b="1" baseline="0" dirty="0" smtClean="0"/>
                        <a:t>                                           U KUPAONICI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r>
                        <a:rPr lang="hr-HR" b="1" baseline="0" dirty="0" smtClean="0"/>
                        <a:t>KOJI PRIBOR KORISTIMO?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r>
                        <a:rPr lang="hr-HR" b="1" baseline="0" dirty="0" smtClean="0"/>
                        <a:t>                                           </a:t>
                      </a:r>
                    </a:p>
                    <a:p>
                      <a:r>
                        <a:rPr lang="hr-HR" b="1" baseline="0" dirty="0" smtClean="0"/>
                        <a:t>                                         </a:t>
                      </a:r>
                      <a:r>
                        <a:rPr lang="hr-HR" sz="1600" b="1" baseline="0" dirty="0" smtClean="0"/>
                        <a:t>VODA</a:t>
                      </a:r>
                    </a:p>
                    <a:p>
                      <a:r>
                        <a:rPr lang="hr-HR" b="1" baseline="0" dirty="0" smtClean="0"/>
                        <a:t>          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r>
                        <a:rPr lang="hr-HR" b="1" baseline="0" dirty="0"/>
                        <a:t> </a:t>
                      </a:r>
                      <a:r>
                        <a:rPr lang="hr-HR" b="1" baseline="0" dirty="0" smtClean="0"/>
                        <a:t>                                        </a:t>
                      </a:r>
                      <a:r>
                        <a:rPr lang="hr-HR" sz="1600" b="1" baseline="0" dirty="0" smtClean="0"/>
                        <a:t>RUČNIK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428604"/>
            <a:ext cx="153784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00042"/>
            <a:ext cx="1618142" cy="193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2" descr="http://previews.123rf.com/images/sararoom/sararoom1301/sararoom130100032/17338229-illustration-of-Boy-brushing-his-teeth-Stock-Vector-teeth-washing-carto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952986"/>
            <a:ext cx="1428760" cy="1905014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928934"/>
            <a:ext cx="1477501" cy="188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0" descr="https://s-media-cache-ak0.pinimg.com/236x/59/58/2c/59582c113a3a4bed19db136fa641c0d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500042"/>
            <a:ext cx="1857388" cy="2643206"/>
          </a:xfrm>
          <a:prstGeom prst="rect">
            <a:avLst/>
          </a:prstGeom>
          <a:noFill/>
        </p:spPr>
      </p:pic>
      <p:pic>
        <p:nvPicPr>
          <p:cNvPr id="18" name="Picture 8" descr="Tornei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4000504"/>
            <a:ext cx="1143008" cy="12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 descr="https://encrypted-tbn1.gstatic.com/images?q=tbn:ANd9GcT8aKO-U0IiYXmeGl5MaeNDNyZ19QHguJKVHRRP7cqtt7BG00PZ5w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5357815"/>
            <a:ext cx="1500185" cy="15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r>
                        <a:rPr lang="hr-HR" b="1" baseline="0" dirty="0" smtClean="0"/>
                        <a:t>PRAVILNO UMIVANJE LICA: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r>
                        <a:rPr lang="hr-HR" sz="1600" b="1" dirty="0" smtClean="0"/>
                        <a:t>                              OPRATI</a:t>
                      </a:r>
                      <a:r>
                        <a:rPr lang="hr-HR" sz="1600" b="1" baseline="0" dirty="0" smtClean="0"/>
                        <a:t> RUKE</a:t>
                      </a:r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                                                  RUKAMA UMITI LICE</a:t>
                      </a:r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                                             OBRISATI LICE RUČNIKOM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Picture 20" descr="http://previews.123rf.com/images/solgas/solgas1203/solgas120300042/12954629-Hands-washing--Stock-Vector-wash-hand-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28604"/>
            <a:ext cx="1428760" cy="147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171448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>
          <a:xfrm>
            <a:off x="1857356" y="1357298"/>
            <a:ext cx="785818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pad3.whstatic.com/images/thumb/e/ed/Care-for-Your-Face-(Males)-Step-2-Version-2.jpg/670px-Care-for-Your-Face-(Males)-Step-2-Version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786058"/>
            <a:ext cx="2188587" cy="1643074"/>
          </a:xfrm>
          <a:prstGeom prst="rect">
            <a:avLst/>
          </a:prstGeom>
          <a:noFill/>
        </p:spPr>
      </p:pic>
      <p:pic>
        <p:nvPicPr>
          <p:cNvPr id="16" name="Picture 4" descr="Image titled Use an Alum Block Step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4929198"/>
            <a:ext cx="2071670" cy="1696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r>
                        <a:rPr lang="hr-HR" b="1" baseline="0" dirty="0" smtClean="0"/>
                        <a:t>NJEGA LICA – MAZANJE KREMOM: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r>
                        <a:rPr lang="hr-HR" b="1" baseline="0" dirty="0" smtClean="0"/>
                        <a:t>                                      </a:t>
                      </a:r>
                      <a:r>
                        <a:rPr lang="hr-HR" sz="1600" b="1" baseline="0" dirty="0" smtClean="0"/>
                        <a:t>KREMA ZA LICE</a:t>
                      </a:r>
                      <a:endParaRPr lang="hr-HR" sz="1600" b="1" baseline="0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endParaRPr lang="hr-HR" b="1" dirty="0" smtClean="0"/>
                    </a:p>
                    <a:p>
                      <a:r>
                        <a:rPr lang="hr-HR" sz="1600" b="1" dirty="0" smtClean="0"/>
                        <a:t>                              </a:t>
                      </a:r>
                      <a:r>
                        <a:rPr lang="hr-HR" sz="1600" b="1" dirty="0" smtClean="0"/>
                        <a:t>  </a:t>
                      </a:r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                                            OGLEDALO</a:t>
                      </a:r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endParaRPr lang="hr-HR" sz="1600" b="1" baseline="0" dirty="0" smtClean="0"/>
                    </a:p>
                    <a:p>
                      <a:r>
                        <a:rPr lang="hr-HR" sz="1600" b="1" baseline="0" dirty="0" smtClean="0"/>
                        <a:t>        PRLJAVO LICE                                   ČISTO LICE       </a:t>
                      </a:r>
                      <a:endParaRPr lang="hr-HR" sz="16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KRE</a:t>
                      </a:r>
                      <a:r>
                        <a:rPr lang="hr-HR" b="1" baseline="0" dirty="0" smtClean="0"/>
                        <a:t>MA SE STAVLJA: 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r>
                        <a:rPr lang="hr-HR" b="1" baseline="0" dirty="0" smtClean="0"/>
                        <a:t>                                              </a:t>
                      </a:r>
                      <a:r>
                        <a:rPr lang="hr-HR" sz="1600" b="1" baseline="0" dirty="0" smtClean="0"/>
                        <a:t>RUKAMA NA LICE</a:t>
                      </a:r>
                    </a:p>
                    <a:p>
                      <a:endParaRPr lang="hr-HR" b="1" baseline="0" dirty="0" smtClean="0"/>
                    </a:p>
                    <a:p>
                      <a:endParaRPr lang="hr-HR" b="1" baseline="0" dirty="0" smtClean="0"/>
                    </a:p>
                    <a:p>
                      <a:r>
                        <a:rPr lang="hr-HR" b="1" baseline="0" dirty="0" smtClean="0"/>
                        <a:t>  </a:t>
                      </a:r>
                      <a:r>
                        <a:rPr lang="hr-HR" b="1" u="sng" baseline="0" dirty="0" smtClean="0">
                          <a:solidFill>
                            <a:srgbClr val="FF0000"/>
                          </a:solidFill>
                        </a:rPr>
                        <a:t>PAZI!  </a:t>
                      </a:r>
                    </a:p>
                    <a:p>
                      <a:r>
                        <a:rPr lang="hr-HR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r-HR" b="1" u="none" baseline="0" dirty="0" smtClean="0">
                          <a:solidFill>
                            <a:schemeClr val="tx1"/>
                          </a:solidFill>
                        </a:rPr>
                        <a:t>KREMA SE NE STAVLJA U:</a:t>
                      </a:r>
                    </a:p>
                    <a:p>
                      <a:r>
                        <a:rPr lang="hr-HR" b="1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</a:p>
                    <a:p>
                      <a:endParaRPr lang="hr-H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hr-H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hr-H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hr-H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hr-H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hr-HR" sz="1600" b="1" baseline="0" dirty="0" smtClean="0">
                          <a:solidFill>
                            <a:schemeClr val="tx1"/>
                          </a:solidFill>
                        </a:rPr>
                        <a:t>                     OČI                                              USTA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1643074" cy="11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28802"/>
            <a:ext cx="1714512" cy="184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 descr="http://png.clipart.me/graphics/thumbs/819/teenager-boy-with-acne_819223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86256"/>
            <a:ext cx="1832641" cy="1643074"/>
          </a:xfrm>
          <a:prstGeom prst="rect">
            <a:avLst/>
          </a:prstGeom>
          <a:noFill/>
        </p:spPr>
      </p:pic>
      <p:pic>
        <p:nvPicPr>
          <p:cNvPr id="11" name="Picture 7" descr="http://clipartfreefor.com/cliparts/faces-clipart/cliparti1_faces-clipart_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4357694"/>
            <a:ext cx="1299071" cy="1544629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1571604" y="6286520"/>
            <a:ext cx="428628" cy="1588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2" descr="http://www.clker.com/cliparts/j/p/l/D/8/K/green-tick-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5786454"/>
            <a:ext cx="585359" cy="567030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714356"/>
            <a:ext cx="2071702" cy="281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55430" y="4929198"/>
            <a:ext cx="1988570" cy="125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 descr="http://www.clker.com/cliparts/3/3/7/e/1220547192867899196GusEinstein_eye.svg.med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7752" y="5000636"/>
            <a:ext cx="1857388" cy="1180453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 flipV="1">
            <a:off x="5072066" y="4786322"/>
            <a:ext cx="1571636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29520" y="4786322"/>
            <a:ext cx="1571636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94</Words>
  <Application>Microsoft Office PowerPoint</Application>
  <PresentationFormat>On-screen Show (4:3)</PresentationFormat>
  <Paragraphs>123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Jelena</cp:lastModifiedBy>
  <cp:revision>14</cp:revision>
  <dcterms:created xsi:type="dcterms:W3CDTF">2016-02-01T05:38:42Z</dcterms:created>
  <dcterms:modified xsi:type="dcterms:W3CDTF">2016-02-02T08:19:46Z</dcterms:modified>
</cp:coreProperties>
</file>