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F154C4-0C37-401B-9D43-12FF0AFA2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Dobro došli </a:t>
            </a:r>
            <a:r>
              <a:rPr lang="hr-HR"/>
              <a:t>na vjeronauk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25D540-5E4C-4E66-8941-2B1360872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63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 descr="Slika na kojoj se prikazuje osoba, na zatvorenom, žena, fotografija&#10;&#10;Opis je automatski generiran">
            <a:extLst>
              <a:ext uri="{FF2B5EF4-FFF2-40B4-BE49-F238E27FC236}">
                <a16:creationId xmlns:a16="http://schemas.microsoft.com/office/drawing/2014/main" id="{95A09395-F6E6-4C3A-97DD-11BD4A13D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954" y="599091"/>
            <a:ext cx="3541585" cy="49018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3E7BA4F-8C4A-4DB1-9B59-1D236FE72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NA VJERONAUKU ĆEMO SE DRUŽITI S ISUSOM.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C0575E-E413-43E6-9BC5-B651CDCAE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3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2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 descr="Slika na kojoj se prikazuje odjeća, na zatvorenom, žena, djevojčica&#10;&#10;Opis je automatski generiran">
            <a:extLst>
              <a:ext uri="{FF2B5EF4-FFF2-40B4-BE49-F238E27FC236}">
                <a16:creationId xmlns:a16="http://schemas.microsoft.com/office/drawing/2014/main" id="{90298812-84FB-47B7-88EE-B8DEC801B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0" r="-1" b="-1"/>
          <a:stretch/>
        </p:blipFill>
        <p:spPr>
          <a:xfrm>
            <a:off x="1846172" y="599091"/>
            <a:ext cx="3811148" cy="4901848"/>
          </a:xfrm>
          <a:prstGeom prst="rect">
            <a:avLst/>
          </a:prstGeom>
        </p:spPr>
      </p:pic>
      <p:sp>
        <p:nvSpPr>
          <p:cNvPr id="46" name="Rectangle 2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B00BC7F-5F2E-4D64-977E-B27C2A02E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SAZNAT ĆEMO MNOGE STVARI I O Isusovoj majci </a:t>
            </a:r>
            <a:r>
              <a:rPr lang="hr-HR" sz="3600" dirty="0" err="1">
                <a:solidFill>
                  <a:schemeClr val="tx2"/>
                </a:solidFill>
              </a:rPr>
              <a:t>mariji</a:t>
            </a:r>
            <a:r>
              <a:rPr lang="hr-HR" sz="3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768EBD-B349-437A-916A-48BDC330A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47" name="Rectangle 2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3BD9BD8-C437-4DB0-A3B2-C7C2E1CF6C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5" r="11305"/>
          <a:stretch/>
        </p:blipFill>
        <p:spPr>
          <a:xfrm>
            <a:off x="1846153" y="599091"/>
            <a:ext cx="3811186" cy="490184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3A6BCE-CF32-440E-93D3-E650FD239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S nama će biti i naši anđeli čuvari.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EFF87B-A77E-4EE1-AA7E-381DD0EEE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2444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41242D"/>
      </a:dk2>
      <a:lt2>
        <a:srgbClr val="E2E5E8"/>
      </a:lt2>
      <a:accent1>
        <a:srgbClr val="B99D7D"/>
      </a:accent1>
      <a:accent2>
        <a:srgbClr val="BA867F"/>
      </a:accent2>
      <a:accent3>
        <a:srgbClr val="C492A1"/>
      </a:accent3>
      <a:accent4>
        <a:srgbClr val="BA7FA9"/>
      </a:accent4>
      <a:accent5>
        <a:srgbClr val="BE93C5"/>
      </a:accent5>
      <a:accent6>
        <a:srgbClr val="997FBA"/>
      </a:accent6>
      <a:hlink>
        <a:srgbClr val="6283A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31</Words>
  <Application>Microsoft Office PowerPoint</Application>
  <PresentationFormat>Široki zaslon</PresentationFormat>
  <Paragraphs>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Meiryo</vt:lpstr>
      <vt:lpstr>Corbel</vt:lpstr>
      <vt:lpstr>ShojiVTI</vt:lpstr>
      <vt:lpstr>Dobro došli na vjeronauk</vt:lpstr>
      <vt:lpstr>NA VJERONAUKU ĆEMO SE DRUŽITI S ISUSOM.</vt:lpstr>
      <vt:lpstr>SAZNAT ĆEMO MNOGE STVARI I O Isusovoj majci mariji.</vt:lpstr>
      <vt:lpstr>S nama će biti i naši anđeli čuvari.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U 3.B</dc:title>
  <dc:creator>Sanja Bratinšćak</dc:creator>
  <cp:lastModifiedBy>Sanja Bratinšćak</cp:lastModifiedBy>
  <cp:revision>3</cp:revision>
  <dcterms:created xsi:type="dcterms:W3CDTF">2020-09-07T08:09:58Z</dcterms:created>
  <dcterms:modified xsi:type="dcterms:W3CDTF">2020-09-07T12:05:58Z</dcterms:modified>
</cp:coreProperties>
</file>