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6" r:id="rId3"/>
    <p:sldId id="260" r:id="rId4"/>
    <p:sldId id="258" r:id="rId5"/>
    <p:sldId id="263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Zadana sekcija" id="{01184217-3054-4FC1-9162-3630F30964CD}">
          <p14:sldIdLst/>
        </p14:section>
        <p14:section name="Sekcija bez naslova" id="{EFCCE58C-5F7D-40C1-9E80-557AEB153791}">
          <p14:sldIdLst>
            <p14:sldId id="262"/>
            <p14:sldId id="256"/>
            <p14:sldId id="260"/>
            <p14:sldId id="258"/>
            <p14:sldId id="263"/>
            <p14:sldId id="261"/>
          </p14:sldIdLst>
        </p14:section>
        <p14:section name="Sekcija bez naslova" id="{F76EFC13-B67F-465A-B5FB-A26E65C5AC7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F3CDE-1F71-4D0D-A804-143B946E32DB}" type="datetimeFigureOut">
              <a:rPr lang="hr-HR" smtClean="0"/>
              <a:t>1.10.2020.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251BB-34FA-4A16-9F2D-32B3F99611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019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NAVEDITE GODIŠNJA DOBA, OPIŠITE SLIKU (JEDNOSTAVNO). PITAJTE DIJETE KOJA SU GODIŠNJA DOBA.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251BB-34FA-4A16-9F2D-32B3F996114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04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POKAŽITE DJETETU SLIKU I PITAJTE ŠTO JE NA SLICI. KOJE SU BOJE NASLICI? KOJE JE SADA GODIŠNJE DOBA?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251BB-34FA-4A16-9F2D-32B3F9961145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568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NAVEDITE VREMENSKE PRILIKE U JESEN. PITAJTE DIJETE MOŽE LI SE PRISJETITI KOJE SU VREMENSKE PRILIKE U JESEN.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251BB-34FA-4A16-9F2D-32B3F9961145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140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NAVEDITE VOĆE KOJE U NAŠIM KRAJEVIMA SAZRIJEVA U VOĆNJAKU/VINOGRADU U JESEN. PITAJTE DIJETE  MOŽE LI SE SJETITI I NAVESTI BAREM TRI.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251BB-34FA-4A16-9F2D-32B3F9961145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2120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NAVEDITE PROIZVODE OD VOĆA I POTAKNITE DIJETE DA SE PRISJETI NAVEDE TRI.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251BB-34FA-4A16-9F2D-32B3F9961145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149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NAVEDITE POVRĆE KOJE U JESEN BEREMO U VRTU. </a:t>
            </a:r>
            <a:r>
              <a:rPr lang="hr-HR" smtClean="0"/>
              <a:t>POTAKNITE DIJETE DA VAM NAVEDE BAREM TRI. 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251BB-34FA-4A16-9F2D-32B3F9961145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134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B588D-CB90-4AFF-A65A-0B4BEE6D8257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790B-1141-416D-97D2-5E4C902491D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360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7303-EB70-4A41-95F7-5522047C6DD0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C5E3-9ED6-44BE-94A1-D787288A827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7153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02B9-AAC5-4630-9F60-ECE77A7EEC5B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DBF2-C91F-4050-9DF6-C1EBA2AAEBE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8573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08FBE-75A7-4A98-BD67-2406FBAE5081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0FABE-D207-4A39-9FDB-D12A6E5B05B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1326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07B0-F5E8-452E-A93F-E78FB18A3F3F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67B3-B0E7-4EE3-BAF8-89DDD2D1F76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0437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6459-F340-452F-A744-78068B64642C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2E6B-6D4C-44E7-9389-4C0094DF1C5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5979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E45C-6E86-44B2-8FB1-7607D5A4F6F9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E88AB-B967-4416-8567-EB38BAFAA48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456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F9F3-CB97-4F58-8E0B-82C5232A5513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C039-2619-4C09-AB3D-B34339FB102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7611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31FB-0720-497D-90C3-84FE5E704EBA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0C20-D7F6-47DE-9181-F1B6123BA25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1148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29CB5-136B-442A-8811-F714AB6F619F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C15E6-957D-402D-84C5-B7FB6B42D17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3371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1993-2315-40DA-9EDD-164CA6EA5086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4AE2-27C4-429E-957A-D19C0F75FD9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8001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016283-22B5-4B4E-B4D8-6425D943A48F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FEEF51-BAEC-4E1D-B98A-352D252EE82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0" y="5072063"/>
            <a:ext cx="34178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G O D I Š NJ A   </a:t>
            </a:r>
          </a:p>
          <a:p>
            <a:pPr algn="ctr" eaLnBrk="1" hangingPunct="1">
              <a:defRPr/>
            </a:pPr>
            <a:r>
              <a:rPr lang="hr-H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 D O B A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2051" name="Picture 12" descr="JES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96838"/>
            <a:ext cx="29749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 descr="ZIMA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96" b="28029"/>
          <a:stretch>
            <a:fillRect/>
          </a:stretch>
        </p:blipFill>
        <p:spPr bwMode="auto">
          <a:xfrm>
            <a:off x="131150" y="2436539"/>
            <a:ext cx="2999978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PROLJEĆ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662488"/>
            <a:ext cx="299402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8" descr="MOR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2301" r="9808" b="33282"/>
          <a:stretch>
            <a:fillRect/>
          </a:stretch>
        </p:blipFill>
        <p:spPr bwMode="auto">
          <a:xfrm>
            <a:off x="6348413" y="4683125"/>
            <a:ext cx="2668587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19"/>
          <p:cNvSpPr txBox="1">
            <a:spLocks noChangeArrowheads="1"/>
          </p:cNvSpPr>
          <p:nvPr/>
        </p:nvSpPr>
        <p:spPr bwMode="auto">
          <a:xfrm>
            <a:off x="3071813" y="92868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JESEN</a:t>
            </a:r>
            <a:endParaRPr lang="en-U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056" name="TextBox 20"/>
          <p:cNvSpPr txBox="1">
            <a:spLocks noChangeArrowheads="1"/>
          </p:cNvSpPr>
          <p:nvPr/>
        </p:nvSpPr>
        <p:spPr bwMode="auto">
          <a:xfrm>
            <a:off x="3071813" y="3212976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ZIMA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057" name="TextBox 21"/>
          <p:cNvSpPr txBox="1">
            <a:spLocks noChangeArrowheads="1"/>
          </p:cNvSpPr>
          <p:nvPr/>
        </p:nvSpPr>
        <p:spPr bwMode="auto">
          <a:xfrm>
            <a:off x="4102100" y="4184650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PROLJEĆE</a:t>
            </a:r>
            <a:endParaRPr lang="en-US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058" name="TextBox 22"/>
          <p:cNvSpPr txBox="1">
            <a:spLocks noChangeArrowheads="1"/>
          </p:cNvSpPr>
          <p:nvPr/>
        </p:nvSpPr>
        <p:spPr bwMode="auto">
          <a:xfrm>
            <a:off x="7215188" y="42148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LJETO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947448" cy="409849"/>
          </a:xfrm>
        </p:spPr>
        <p:txBody>
          <a:bodyPr/>
          <a:lstStyle/>
          <a:p>
            <a:r>
              <a:rPr lang="hr-HR" b="1" dirty="0" smtClean="0"/>
              <a:t>GODIŠNJA DOBA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JES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371"/>
            <a:ext cx="9144000" cy="609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678906" y="-30654"/>
            <a:ext cx="3786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4000" b="1" dirty="0" smtClean="0"/>
              <a:t>JESEN</a:t>
            </a:r>
            <a:endParaRPr lang="en-US" altLang="sr-Latn-RS" sz="4000" b="1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2475658"/>
            <a:ext cx="7560840" cy="72009"/>
          </a:xfrm>
        </p:spPr>
        <p:txBody>
          <a:bodyPr>
            <a:noAutofit/>
          </a:bodyPr>
          <a:lstStyle/>
          <a:p>
            <a:r>
              <a:rPr lang="hr-HR" b="1" dirty="0" smtClean="0"/>
              <a:t>JESEN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Mag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143"/>
            <a:ext cx="3376612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kiša (čovjek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69" y="1170143"/>
            <a:ext cx="15001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kiš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566" y="1170143"/>
            <a:ext cx="20907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oblačn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94" y="4714875"/>
            <a:ext cx="32210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vjetar, lišć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4855402"/>
            <a:ext cx="30353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179512" y="549592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/>
              <a:t>MAGLA</a:t>
            </a:r>
            <a:endParaRPr lang="en-US" altLang="sr-Latn-RS" sz="1800" b="1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000750" y="642938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/>
              <a:t>KIŠA</a:t>
            </a:r>
            <a:endParaRPr lang="en-US" altLang="sr-Latn-RS" sz="1800" b="1" dirty="0"/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179512" y="4370388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/>
              <a:t>OBLAČNO</a:t>
            </a:r>
            <a:endParaRPr lang="en-US" altLang="sr-Latn-RS" sz="1800" b="1" dirty="0"/>
          </a:p>
        </p:txBody>
      </p:sp>
      <p:sp>
        <p:nvSpPr>
          <p:cNvPr id="4106" name="TextBox 11"/>
          <p:cNvSpPr txBox="1">
            <a:spLocks noChangeArrowheads="1"/>
          </p:cNvSpPr>
          <p:nvPr/>
        </p:nvSpPr>
        <p:spPr bwMode="auto">
          <a:xfrm>
            <a:off x="7278255" y="4555332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/>
              <a:t>VJETAR</a:t>
            </a:r>
            <a:endParaRPr lang="en-US" altLang="sr-Latn-RS" sz="1800" b="1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hr-HR" b="1" dirty="0" smtClean="0"/>
              <a:t>VRIJEME U JESEN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jabu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99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krušk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7" y="550068"/>
            <a:ext cx="18573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grožđ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00"/>
            <a:ext cx="27146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šljiv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6248"/>
          <a:stretch>
            <a:fillRect/>
          </a:stretch>
        </p:blipFill>
        <p:spPr bwMode="auto">
          <a:xfrm>
            <a:off x="6372200" y="1735930"/>
            <a:ext cx="22860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6572250" y="4323556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/>
              <a:t>JABUKE</a:t>
            </a:r>
            <a:endParaRPr lang="en-US" altLang="sr-Latn-RS" sz="1800" b="1" dirty="0"/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222500" y="190643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/>
              <a:t>KRUŠKE</a:t>
            </a:r>
            <a:endParaRPr lang="en-US" altLang="sr-Latn-RS" sz="1800" b="1" dirty="0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6657950" y="1202531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/>
              <a:t>ŠLJIVE</a:t>
            </a:r>
            <a:endParaRPr lang="en-US" altLang="sr-Latn-RS" sz="1800" b="1" dirty="0"/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750093" y="4456112"/>
            <a:ext cx="1214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/>
              <a:t>GROŽĐE</a:t>
            </a:r>
            <a:endParaRPr lang="en-US" altLang="sr-Latn-RS" sz="1800" b="1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hr-HR" b="1" dirty="0" smtClean="0"/>
              <a:t>VOĆE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kompot od jabuk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5556" b="22221"/>
          <a:stretch>
            <a:fillRect/>
          </a:stretch>
        </p:blipFill>
        <p:spPr bwMode="auto">
          <a:xfrm>
            <a:off x="0" y="614307"/>
            <a:ext cx="30575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pekme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1" t="7918" r="26099" b="15543"/>
          <a:stretch>
            <a:fillRect/>
          </a:stretch>
        </p:blipFill>
        <p:spPr bwMode="auto">
          <a:xfrm>
            <a:off x="2944118" y="4572000"/>
            <a:ext cx="1339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pekmez, šnit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569047"/>
            <a:ext cx="1960562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sok od jabuk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614307"/>
            <a:ext cx="31432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31870" y="244420"/>
            <a:ext cx="2214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/>
              <a:t>KOMPOT</a:t>
            </a:r>
            <a:endParaRPr lang="en-US" altLang="sr-Latn-RS" sz="1800" b="1" dirty="0"/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6024418" y="244419"/>
            <a:ext cx="221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/>
              <a:t>SOK 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3851920" y="4202112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/>
              <a:t>PEKMEZ</a:t>
            </a:r>
            <a:endParaRPr lang="en-US" altLang="sr-Latn-RS" sz="1800" b="1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44418"/>
            <a:ext cx="8686800" cy="369888"/>
          </a:xfrm>
        </p:spPr>
        <p:txBody>
          <a:bodyPr/>
          <a:lstStyle/>
          <a:p>
            <a:r>
              <a:rPr lang="hr-HR" b="1" dirty="0" smtClean="0"/>
              <a:t>PROIZVODI OD VOĆA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krump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pers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69" y="171716"/>
            <a:ext cx="1928812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kupu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64" y="4912507"/>
            <a:ext cx="32146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ikl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" y="2420888"/>
            <a:ext cx="250031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mrkv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236" y="125679"/>
            <a:ext cx="13620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paprik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795" y="2693102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krastavci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3143250"/>
            <a:ext cx="30892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paradajz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65" y="171716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9" descr="grah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58" y="4309748"/>
            <a:ext cx="17859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luk.bmp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2" y="4699374"/>
            <a:ext cx="28479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586411"/>
          </a:xfrm>
        </p:spPr>
        <p:txBody>
          <a:bodyPr/>
          <a:lstStyle/>
          <a:p>
            <a:r>
              <a:rPr lang="hr-HR" b="1" dirty="0" smtClean="0"/>
              <a:t>POVRĆE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154</Words>
  <Application>Microsoft Office PowerPoint</Application>
  <PresentationFormat>Prikaz na zaslonu (4:3)</PresentationFormat>
  <Paragraphs>36</Paragraphs>
  <Slides>6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GODIŠNJA DOBA</vt:lpstr>
      <vt:lpstr>JESEN</vt:lpstr>
      <vt:lpstr>VRIJEME U JESEN</vt:lpstr>
      <vt:lpstr>VOĆE</vt:lpstr>
      <vt:lpstr>PROIZVODI OD VOĆA</vt:lpstr>
      <vt:lpstr>POVRĆE</vt:lpstr>
    </vt:vector>
  </TitlesOfParts>
  <Company>vortex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</dc:creator>
  <cp:lastModifiedBy>Laptop4</cp:lastModifiedBy>
  <cp:revision>31</cp:revision>
  <dcterms:created xsi:type="dcterms:W3CDTF">2010-09-07T22:24:01Z</dcterms:created>
  <dcterms:modified xsi:type="dcterms:W3CDTF">2020-10-01T17:14:09Z</dcterms:modified>
</cp:coreProperties>
</file>