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61" r:id="rId6"/>
    <p:sldId id="264" r:id="rId7"/>
    <p:sldId id="285" r:id="rId8"/>
    <p:sldId id="286" r:id="rId9"/>
    <p:sldId id="287" r:id="rId10"/>
    <p:sldId id="265" r:id="rId11"/>
    <p:sldId id="266" r:id="rId12"/>
    <p:sldId id="270" r:id="rId13"/>
    <p:sldId id="272" r:id="rId14"/>
    <p:sldId id="274" r:id="rId15"/>
    <p:sldId id="288" r:id="rId16"/>
    <p:sldId id="277" r:id="rId17"/>
    <p:sldId id="279" r:id="rId18"/>
    <p:sldId id="289" r:id="rId19"/>
    <p:sldId id="290" r:id="rId20"/>
    <p:sldId id="293" r:id="rId21"/>
    <p:sldId id="292" r:id="rId22"/>
    <p:sldId id="291" r:id="rId2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70886B0D-1C18-45DA-8C75-A9A64B495A07}">
          <p14:sldIdLst>
            <p14:sldId id="256"/>
            <p14:sldId id="257"/>
            <p14:sldId id="258"/>
            <p14:sldId id="284"/>
            <p14:sldId id="261"/>
            <p14:sldId id="264"/>
            <p14:sldId id="285"/>
            <p14:sldId id="286"/>
            <p14:sldId id="287"/>
            <p14:sldId id="265"/>
            <p14:sldId id="266"/>
            <p14:sldId id="270"/>
            <p14:sldId id="272"/>
            <p14:sldId id="274"/>
            <p14:sldId id="288"/>
            <p14:sldId id="277"/>
            <p14:sldId id="279"/>
            <p14:sldId id="289"/>
            <p14:sldId id="290"/>
            <p14:sldId id="293"/>
            <p14:sldId id="292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82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044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3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085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767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483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405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465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460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976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719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B8451-3C15-4638-8C87-76C79113FD4C}" type="datetimeFigureOut">
              <a:rPr lang="hr-HR" smtClean="0"/>
              <a:t>30.9.2020.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9C8A6-22FB-408F-8286-5935E7595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061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JESEN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20850"/>
            <a:ext cx="7632848" cy="437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12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2"/>
    </mc:Choice>
    <mc:Fallback>
      <p:transition spd="slow" advTm="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vinogradu se bere grožđe.</a:t>
            </a:r>
            <a:endParaRPr lang="hr-H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05000"/>
            <a:ext cx="7704856" cy="40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90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9"/>
    </mc:Choice>
    <mc:Fallback xmlns="">
      <p:transition spd="slow" advTm="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voćnjaku se beru: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28813"/>
            <a:ext cx="2304255" cy="236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899592" y="141277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jabuke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28813"/>
            <a:ext cx="304264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707904" y="141277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kruške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27" y="4569353"/>
            <a:ext cx="2865439" cy="207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467544" y="50851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šljive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Što se bere na vrtu?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paprika</a:t>
            </a:r>
            <a:endParaRPr lang="hr-HR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mrkva</a:t>
            </a:r>
            <a:endParaRPr lang="hr-HR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248941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2603007" cy="206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99877"/>
            <a:ext cx="2445668" cy="213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611560" y="458112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peršin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65" y="4077072"/>
            <a:ext cx="1912735" cy="234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niOkvir 10"/>
          <p:cNvSpPr txBox="1"/>
          <p:nvPr/>
        </p:nvSpPr>
        <p:spPr>
          <a:xfrm>
            <a:off x="5364088" y="504279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luk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"/>
    </mc:Choice>
    <mc:Fallback xmlns="">
      <p:transition spd="slow" advTm="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234877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58" y="2060848"/>
            <a:ext cx="1705371" cy="21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89330" y="216277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patliđan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5724128" y="148478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kupus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41" y="4648293"/>
            <a:ext cx="3175927" cy="188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2005454" y="5301208"/>
            <a:ext cx="206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krumpir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"/>
    </mc:Choice>
    <mc:Fallback xmlns="">
      <p:transition spd="slow" advTm="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2520280" cy="159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491880" y="134076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Bere se kukuruz.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9" y="3284984"/>
            <a:ext cx="222915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547664" y="40466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Što se radi na njivi?</a:t>
            </a:r>
            <a:endParaRPr lang="hr-HR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131840" y="378904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Beru se bundeve.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8" y="5157192"/>
            <a:ext cx="2701752" cy="135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3995936" y="537321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Ore se zemlja.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"/>
    </mc:Choice>
    <mc:Fallback xmlns="">
      <p:transition spd="slow" advTm="1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475656" y="50875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Koje plodove beremo u šumi?</a:t>
            </a:r>
            <a:endParaRPr lang="hr-HR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 bwMode="auto">
          <a:xfrm>
            <a:off x="1187451" y="1484313"/>
            <a:ext cx="2664469" cy="237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4067944" y="22768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gljive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09" y="34290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508104" y="250770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kesteni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6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Što rade ljudi u dvorištu?</a:t>
            </a:r>
            <a:endParaRPr lang="hr-HR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3745"/>
            <a:ext cx="2909585" cy="218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995936" y="20608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Grablja se lišće.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966075" cy="211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5220072" y="4869160"/>
            <a:ext cx="340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Priprema se drvo za ogrjev.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0"/>
    </mc:Choice>
    <mc:Fallback xmlns="">
      <p:transition spd="slow" advTm="1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Što se radi od voća i povrća?</a:t>
            </a:r>
            <a:endParaRPr lang="hr-HR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9"/>
            <a:ext cx="196509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203848" y="206084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Sprema se zimnica.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 bwMode="auto">
          <a:xfrm>
            <a:off x="999289" y="3789040"/>
            <a:ext cx="243908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3707904" y="414908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Kuha se kompot.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88" y="5045678"/>
            <a:ext cx="2679972" cy="159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6084168" y="4365104"/>
            <a:ext cx="25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Kuha se marmelada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71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27584" y="661338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što je sa životinjama u jesen?</a:t>
            </a:r>
            <a:endParaRPr lang="hr-HR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3" b="20723"/>
          <a:stretch/>
        </p:blipFill>
        <p:spPr bwMode="auto">
          <a:xfrm>
            <a:off x="251520" y="1556792"/>
            <a:ext cx="2628923" cy="15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203848" y="231961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vjeverica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5" y="3356992"/>
            <a:ext cx="250147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2880443" y="3717032"/>
            <a:ext cx="1691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jež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4" y="5085184"/>
            <a:ext cx="241208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2714351" y="5538427"/>
            <a:ext cx="170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medvjed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esna vitičasta zagrada 6"/>
          <p:cNvSpPr/>
          <p:nvPr/>
        </p:nvSpPr>
        <p:spPr>
          <a:xfrm>
            <a:off x="4788024" y="1484784"/>
            <a:ext cx="144016" cy="46805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5069160" y="2265521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Skupljaju hranu i pripremaju se za zimski san.</a:t>
            </a:r>
          </a:p>
          <a:p>
            <a:r>
              <a:rPr lang="hr-HR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Medvjed i vjeverica dobivaju gusto krzno.</a:t>
            </a:r>
            <a:endParaRPr lang="hr-HR" sz="2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877293" cy="316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4644008" y="170080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Šišmiš se isto sprema za zimski san.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Listopadnom drveću pada lišće.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97" y="1628800"/>
            <a:ext cx="7204565" cy="45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55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7"/>
    </mc:Choice>
    <mc:Fallback>
      <p:transition spd="slow" advTm="16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227398" cy="332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2339752" y="73754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Žaba se zavlači u mulj</a:t>
            </a:r>
            <a:r>
              <a:rPr lang="hr-HR" dirty="0" smtClean="0">
                <a:solidFill>
                  <a:srgbClr val="FF0000"/>
                </a:solidFill>
              </a:rPr>
              <a:t>.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27126"/>
            <a:ext cx="2448273" cy="13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3419872" y="170080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lastavice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244827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563888" y="35010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rode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37112"/>
            <a:ext cx="3024336" cy="201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563888" y="522920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čvorak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esna vitičasta zagrada 4"/>
          <p:cNvSpPr/>
          <p:nvPr/>
        </p:nvSpPr>
        <p:spPr>
          <a:xfrm>
            <a:off x="5004048" y="980728"/>
            <a:ext cx="216024" cy="56166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/>
          <p:cNvSpPr txBox="1"/>
          <p:nvPr/>
        </p:nvSpPr>
        <p:spPr>
          <a:xfrm>
            <a:off x="5364088" y="2162473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  u tople krajeve. Zato ih zovemo </a:t>
            </a:r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ptice selice.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043608" y="47667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našim krajevima ptice stanarice su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5889"/>
            <a:ext cx="2304256" cy="148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419872" y="184482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golub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212976"/>
            <a:ext cx="216023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203848" y="378904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vrabac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27" y="1484784"/>
            <a:ext cx="237626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7164288" y="191683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sjenica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32" y="3373333"/>
            <a:ext cx="2486059" cy="17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7164288" y="40410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kos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Vazdazelenom drveću u jesen ne pada lišće.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056783" cy="439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6"/>
    </mc:Choice>
    <mc:Fallback xmlns="">
      <p:transition spd="slow" advTm="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Kakvo je vrijeme u jesen?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7"/>
          <p:cNvSpPr>
            <a:spLocks noGrp="1"/>
          </p:cNvSpPr>
          <p:nvPr>
            <p:ph sz="half" idx="1"/>
          </p:nvPr>
        </p:nvSpPr>
        <p:spPr>
          <a:xfrm>
            <a:off x="755576" y="1916831"/>
            <a:ext cx="2461099" cy="7200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hr-H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kišovito</a:t>
            </a:r>
            <a:endParaRPr lang="hr-H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8" y="2780928"/>
            <a:ext cx="30412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69"/>
            <a:ext cx="4038600" cy="25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5436096" y="217350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vjetrovito</a:t>
            </a:r>
            <a:endParaRPr lang="hr-H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17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7"/>
    </mc:Choice>
    <mc:Fallback>
      <p:transition spd="slow" advTm="12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sunčano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zervirano mjesto sadržaja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oblačno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5"/>
            <a:ext cx="288032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53" y="1772816"/>
            <a:ext cx="15176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772816"/>
            <a:ext cx="26574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36" y="4667643"/>
            <a:ext cx="3075093" cy="197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niOkvir 12"/>
          <p:cNvSpPr txBox="1"/>
          <p:nvPr/>
        </p:nvSpPr>
        <p:spPr>
          <a:xfrm>
            <a:off x="4474417" y="43040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maglovito</a:t>
            </a:r>
            <a:endParaRPr lang="hr-HR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82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4"/>
    </mc:Choice>
    <mc:Fallback>
      <p:transition spd="slow" advTm="1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Kakvu odjeću nosimo kada je jesen?</a:t>
            </a:r>
            <a:endParaRPr lang="hr-H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38891"/>
            <a:ext cx="23336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251520" y="148478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majica dugih rukava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405063"/>
            <a:ext cx="2238375" cy="27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3493050" y="1965641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jakna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27251"/>
            <a:ext cx="19335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6300191" y="1534754"/>
            <a:ext cx="216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duge hlače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40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8"/>
    </mc:Choice>
    <mc:Fallback>
      <p:transition spd="slow" advTm="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idx="1"/>
          </p:nvPr>
        </p:nvSpPr>
        <p:spPr>
          <a:xfrm>
            <a:off x="322453" y="1482958"/>
            <a:ext cx="4040188" cy="639762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tenisice</a:t>
            </a:r>
            <a:endParaRPr lang="hr-H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kapa</a:t>
            </a:r>
            <a:endParaRPr lang="hr-H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zervirano mjesto sadržaja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2" y="2132856"/>
            <a:ext cx="382928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0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Što nosimo kada pada kiša?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kišobran</a:t>
            </a:r>
            <a:endParaRPr lang="hr-HR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kišna kabanica</a:t>
            </a:r>
            <a:endParaRPr lang="hr-HR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7"/>
          <a:stretch/>
        </p:blipFill>
        <p:spPr bwMode="auto">
          <a:xfrm>
            <a:off x="755576" y="2568834"/>
            <a:ext cx="1971675" cy="208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33053"/>
            <a:ext cx="366712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66615"/>
            <a:ext cx="163865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611560" y="508339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gumene čizme</a:t>
            </a:r>
            <a:endParaRPr lang="hr-HR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1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04475"/>
            <a:ext cx="7776864" cy="564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2339752" y="90872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Ljudi i jesen</a:t>
            </a:r>
            <a:endParaRPr lang="hr-HR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7|2.6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2.5|2.1|3.1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208</Words>
  <Application>Microsoft Office PowerPoint</Application>
  <PresentationFormat>Prikaz na zaslonu (4:3)</PresentationFormat>
  <Paragraphs>64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5" baseType="lpstr">
      <vt:lpstr>Arial</vt:lpstr>
      <vt:lpstr>Calibri</vt:lpstr>
      <vt:lpstr>Tema sustava Office</vt:lpstr>
      <vt:lpstr>JESEN</vt:lpstr>
      <vt:lpstr>Listopadnom drveću pada lišće.</vt:lpstr>
      <vt:lpstr>Vazdazelenom drveću u jesen ne pada lišće.</vt:lpstr>
      <vt:lpstr>Kakvo je vrijeme u jesen?</vt:lpstr>
      <vt:lpstr>PowerPointova prezentacija</vt:lpstr>
      <vt:lpstr>Kakvu odjeću nosimo kada je jesen?</vt:lpstr>
      <vt:lpstr>PowerPointova prezentacija</vt:lpstr>
      <vt:lpstr>Što nosimo kada pada kiša?</vt:lpstr>
      <vt:lpstr>PowerPointova prezentacija</vt:lpstr>
      <vt:lpstr>U vinogradu se bere grožđe.</vt:lpstr>
      <vt:lpstr>U voćnjaku se beru:</vt:lpstr>
      <vt:lpstr>Što se bere na vrtu?</vt:lpstr>
      <vt:lpstr>PowerPointova prezentacija</vt:lpstr>
      <vt:lpstr>PowerPointova prezentacija</vt:lpstr>
      <vt:lpstr>PowerPointova prezentacija</vt:lpstr>
      <vt:lpstr>Što rade ljudi u dvorištu?</vt:lpstr>
      <vt:lpstr>Što se radi od voća i povrća?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JESEN</dc:title>
  <dc:creator>DRAGO</dc:creator>
  <cp:lastModifiedBy>Microsoftov račun</cp:lastModifiedBy>
  <cp:revision>26</cp:revision>
  <dcterms:created xsi:type="dcterms:W3CDTF">2018-10-10T15:17:23Z</dcterms:created>
  <dcterms:modified xsi:type="dcterms:W3CDTF">2020-09-30T07:16:58Z</dcterms:modified>
</cp:coreProperties>
</file>