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542C88-5816-45FA-858E-097B09DE5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Koji je tvoj odgovor?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C49F2D-92D8-429C-B701-8F2A5C991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Kako razgovarati na pristojan način</a:t>
            </a:r>
          </a:p>
        </p:txBody>
      </p:sp>
    </p:spTree>
    <p:extLst>
      <p:ext uri="{BB962C8B-B14F-4D97-AF65-F5344CB8AC3E}">
        <p14:creationId xmlns:p14="http://schemas.microsoft.com/office/powerpoint/2010/main" val="291641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C3C08-7869-4DE3-891A-60A21B0E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UPUTA – </a:t>
            </a:r>
            <a:r>
              <a:rPr lang="hr-HR" sz="6000"/>
              <a:t>budi pristojan!</a:t>
            </a:r>
            <a:endParaRPr lang="hr-HR" sz="6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D53061-D7EF-4296-9379-79B1A53F2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4000" dirty="0"/>
              <a:t>U sljedećim pitanjima odaberi  točan odgovor.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4000" dirty="0"/>
              <a:t>Razgovaraj o ostalim ponuđenim odgovorima: jesu li oni neprimjereni.</a:t>
            </a:r>
          </a:p>
        </p:txBody>
      </p:sp>
    </p:spTree>
    <p:extLst>
      <p:ext uri="{BB962C8B-B14F-4D97-AF65-F5344CB8AC3E}">
        <p14:creationId xmlns:p14="http://schemas.microsoft.com/office/powerpoint/2010/main" val="387241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963A04-FFFF-4C46-8019-53F188E3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0000"/>
                </a:solidFill>
              </a:rPr>
              <a:t>Netko ti kaže:</a:t>
            </a:r>
            <a:br>
              <a:rPr lang="hr-HR" sz="4800" dirty="0">
                <a:solidFill>
                  <a:srgbClr val="FF0000"/>
                </a:solidFill>
              </a:rPr>
            </a:br>
            <a:r>
              <a:rPr lang="hr-HR" sz="4800" dirty="0">
                <a:solidFill>
                  <a:srgbClr val="FF0000"/>
                </a:solidFill>
              </a:rPr>
              <a:t>Ugodan vikend želim!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6F5E81-8299-46AC-BCC3-E97726EFD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4800" dirty="0"/>
          </a:p>
          <a:p>
            <a:pPr marL="0" indent="0">
              <a:buNone/>
            </a:pPr>
            <a:r>
              <a:rPr lang="hr-HR" sz="4800" dirty="0"/>
              <a:t>Ti odgovaraš:</a:t>
            </a:r>
          </a:p>
          <a:p>
            <a:pPr lvl="1"/>
            <a:r>
              <a:rPr lang="hr-HR" sz="4400" dirty="0"/>
              <a:t>I tebi isto!</a:t>
            </a:r>
          </a:p>
          <a:p>
            <a:pPr lvl="1"/>
            <a:r>
              <a:rPr lang="hr-HR" sz="4400" dirty="0"/>
              <a:t>Ma da, sigurno.</a:t>
            </a:r>
          </a:p>
        </p:txBody>
      </p:sp>
    </p:spTree>
    <p:extLst>
      <p:ext uri="{BB962C8B-B14F-4D97-AF65-F5344CB8AC3E}">
        <p14:creationId xmlns:p14="http://schemas.microsoft.com/office/powerpoint/2010/main" val="40517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EBCD5-8D68-4BB8-9018-AAC459B3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>
                <a:solidFill>
                  <a:srgbClr val="FF0000"/>
                </a:solidFill>
              </a:rPr>
              <a:t>Sretan rođendan!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3D92D4-4D0B-41A2-86B9-C74FA29A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4800" dirty="0"/>
              <a:t>Ti odgovaraš:</a:t>
            </a:r>
          </a:p>
          <a:p>
            <a:pPr lvl="1"/>
            <a:r>
              <a:rPr lang="hr-HR" sz="4400" dirty="0"/>
              <a:t>Hvala, i tebi!</a:t>
            </a:r>
          </a:p>
          <a:p>
            <a:pPr lvl="1"/>
            <a:r>
              <a:rPr lang="hr-HR" sz="4400" dirty="0"/>
              <a:t>Hvala puno!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82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64B1A-92A0-44CC-98A0-240DBE17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solidFill>
                  <a:srgbClr val="FF0000"/>
                </a:solidFill>
              </a:rPr>
              <a:t>Drago mi je upoznati te!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6560CD-70F7-4619-B906-582AD2A3F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/>
              <a:t>Ti odgovaraš:</a:t>
            </a:r>
          </a:p>
          <a:p>
            <a:pPr lvl="1"/>
            <a:r>
              <a:rPr lang="hr-HR" sz="4400" dirty="0"/>
              <a:t>Također, i meni!</a:t>
            </a:r>
          </a:p>
          <a:p>
            <a:pPr lvl="1"/>
            <a:r>
              <a:rPr lang="hr-HR" sz="4400" dirty="0"/>
              <a:t>Ok.</a:t>
            </a:r>
          </a:p>
        </p:txBody>
      </p:sp>
    </p:spTree>
    <p:extLst>
      <p:ext uri="{BB962C8B-B14F-4D97-AF65-F5344CB8AC3E}">
        <p14:creationId xmlns:p14="http://schemas.microsoft.com/office/powerpoint/2010/main" val="126886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240DE-914E-4787-B8AA-3C093FBD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dirty="0">
                <a:solidFill>
                  <a:srgbClr val="FF0000"/>
                </a:solidFill>
              </a:rPr>
              <a:t>Želiš li kolač?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F775B6-AD54-4A4E-8BDA-443017887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Ti odgovaraš?</a:t>
            </a:r>
          </a:p>
          <a:p>
            <a:pPr lvl="1"/>
            <a:r>
              <a:rPr lang="hr-HR" sz="4000" dirty="0"/>
              <a:t>Svejedno.</a:t>
            </a:r>
          </a:p>
          <a:p>
            <a:pPr lvl="1"/>
            <a:r>
              <a:rPr lang="hr-HR" sz="4000" dirty="0"/>
              <a:t>Da, hvala.</a:t>
            </a:r>
          </a:p>
          <a:p>
            <a:pPr lvl="1"/>
            <a:r>
              <a:rPr lang="hr-HR" sz="4000" dirty="0"/>
              <a:t>Ne, hvala.</a:t>
            </a:r>
          </a:p>
        </p:txBody>
      </p:sp>
    </p:spTree>
    <p:extLst>
      <p:ext uri="{BB962C8B-B14F-4D97-AF65-F5344CB8AC3E}">
        <p14:creationId xmlns:p14="http://schemas.microsoft.com/office/powerpoint/2010/main" val="2806991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96</Words>
  <Application>Microsoft Office PowerPoint</Application>
  <PresentationFormat>Široki zaslon</PresentationFormat>
  <Paragraphs>23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Organski</vt:lpstr>
      <vt:lpstr>Koji je tvoj odgovor?</vt:lpstr>
      <vt:lpstr>UPUTA – budi pristojan!</vt:lpstr>
      <vt:lpstr>Netko ti kaže: Ugodan vikend želim!</vt:lpstr>
      <vt:lpstr>Sretan rođendan!</vt:lpstr>
      <vt:lpstr>Drago mi je upoznati te!</vt:lpstr>
      <vt:lpstr>Želiš li kolač?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Koji je tvoj odgovor?</dc:title>
  <dc:creator>Mateja Novak</dc:creator>
  <cp:lastModifiedBy>Mateja Novak</cp:lastModifiedBy>
  <cp:revision>2</cp:revision>
  <dcterms:created xsi:type="dcterms:W3CDTF">2020-11-28T15:41:32Z</dcterms:created>
  <dcterms:modified xsi:type="dcterms:W3CDTF">2020-11-28T15:58:28Z</dcterms:modified>
</cp:coreProperties>
</file>