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1/10/2021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ČISTOĆA OBUĆE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85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Vrsta obuće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567" y="2093976"/>
            <a:ext cx="2533337" cy="2533337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085392" y="2189408"/>
            <a:ext cx="301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tenisice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20" y="4365938"/>
            <a:ext cx="2229227" cy="249206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9491730" y="3760631"/>
            <a:ext cx="23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čizme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1" y="4520484"/>
            <a:ext cx="3518835" cy="2637575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275786" y="4365938"/>
            <a:ext cx="194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cipele</a:t>
            </a:r>
            <a:endParaRPr lang="hr-HR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94" y="1748496"/>
            <a:ext cx="1786100" cy="2381467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8048733" y="1906073"/>
            <a:ext cx="307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papuče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858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Obuća je pokrivalo za noge, koje se nosi radi zaštite nogu i u modne svrhe.</a:t>
            </a:r>
            <a:endParaRPr lang="hr-HR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10" y="2552699"/>
            <a:ext cx="6156101" cy="33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Kada nosimo dugo obuću na nogama ona poprimi neugodan miris.</a:t>
            </a:r>
            <a:br>
              <a:rPr lang="hr-H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Zato obuću treba redovito provjetravati.</a:t>
            </a:r>
            <a:endParaRPr lang="hr-HR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4" y="2113418"/>
            <a:ext cx="6523686" cy="40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Da bi obuća bila čista treba je četkati.</a:t>
            </a:r>
            <a:endParaRPr lang="hr-HR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etaljan vodič za pranje obuće: Kako uz par trikova do čistih cipela u tren  oka - Miss7.24sata.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2382131"/>
            <a:ext cx="3606696" cy="27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iga za cipele od antilop i nubuka. Svi proizvodi za njegu cipela, kože i  nubeka Tekstilne cip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21" y="2373368"/>
            <a:ext cx="5873988" cy="30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Obuću treba njegovati preparatima za obuću.</a:t>
            </a:r>
            <a:endParaRPr lang="hr-HR" sz="2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Kako održavati vaše skupo plaćene cipele? Ovi trikovi starog majstora će  vam pomoć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1" y="1710281"/>
            <a:ext cx="6619742" cy="44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pribor za higijenu odjeće </a:t>
            </a:r>
            <a:endParaRPr lang="hr-HR" dirty="0"/>
          </a:p>
        </p:txBody>
      </p:sp>
      <p:pic>
        <p:nvPicPr>
          <p:cNvPr id="3076" name="Picture 4" descr="Četka za obuću, odelo i mazač – Ju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3" y="1827727"/>
            <a:ext cx="2920641" cy="219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481848" y="2395470"/>
            <a:ext cx="26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četke</a:t>
            </a:r>
            <a:endParaRPr lang="hr-HR" dirty="0"/>
          </a:p>
        </p:txBody>
      </p:sp>
      <p:pic>
        <p:nvPicPr>
          <p:cNvPr id="3078" name="Picture 6" descr="Erdal Njega obuće. | Laštilo za cip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3" y="3799266"/>
            <a:ext cx="2966492" cy="266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928056" y="4932608"/>
            <a:ext cx="231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</a:t>
            </a:r>
            <a:r>
              <a:rPr lang="hr-HR" dirty="0" smtClean="0"/>
              <a:t>aste za cipele</a:t>
            </a:r>
            <a:endParaRPr lang="hr-HR" dirty="0"/>
          </a:p>
        </p:txBody>
      </p:sp>
      <p:pic>
        <p:nvPicPr>
          <p:cNvPr id="3080" name="Picture 8" descr="Njega odjeće i obuće - Jeftinije.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27" y="2351333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8757634" y="2228045"/>
            <a:ext cx="269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sprejevi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14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Slog od drveta</Template>
  <TotalTime>36</TotalTime>
  <Words>61</Words>
  <Application>Microsoft Office PowerPoint</Application>
  <PresentationFormat>Široki zaslon</PresentationFormat>
  <Paragraphs>14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Rockwell</vt:lpstr>
      <vt:lpstr>Rockwell Condensed</vt:lpstr>
      <vt:lpstr>Wingdings</vt:lpstr>
      <vt:lpstr>Vrsta drva</vt:lpstr>
      <vt:lpstr>ČISTOĆA OBUĆE</vt:lpstr>
      <vt:lpstr>Vrsta obuće</vt:lpstr>
      <vt:lpstr>Obuća je pokrivalo za noge, koje se nosi radi zaštite nogu i u modne svrhe.</vt:lpstr>
      <vt:lpstr>Kada nosimo dugo obuću na nogama ona poprimi neugodan miris. Zato obuću treba redovito provjetravati.</vt:lpstr>
      <vt:lpstr>Da bi obuća bila čista treba je četkati.</vt:lpstr>
      <vt:lpstr>Obuću treba njegovati preparatima za obuću.</vt:lpstr>
      <vt:lpstr>pribor za higijenu odjeće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ČISTOĆA OBUĆE</dc:title>
  <dc:creator>PC 9</dc:creator>
  <cp:lastModifiedBy>PC 9</cp:lastModifiedBy>
  <cp:revision>4</cp:revision>
  <dcterms:created xsi:type="dcterms:W3CDTF">2021-01-10T16:39:24Z</dcterms:created>
  <dcterms:modified xsi:type="dcterms:W3CDTF">2021-01-10T17:15:38Z</dcterms:modified>
</cp:coreProperties>
</file>