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61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780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09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61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811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203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288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594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4522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3019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858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637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379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276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66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77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0110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76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92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43F582B-8FDC-42FE-BFBF-AAC860376DA8}" type="datetimeFigureOut">
              <a:rPr lang="hr-HR" smtClean="0"/>
              <a:t>27.1.2021.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6BFEA6-E894-4148-BCFB-CE3385B41B1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98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537DAC-8350-40B1-97C2-3FFA56BC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630911"/>
            <a:ext cx="10364451" cy="1596177"/>
          </a:xfrm>
        </p:spPr>
        <p:txBody>
          <a:bodyPr>
            <a:normAutofit/>
          </a:bodyPr>
          <a:lstStyle/>
          <a:p>
            <a:r>
              <a:rPr lang="hr-HR" sz="6000" dirty="0"/>
              <a:t>Tko je tko?</a:t>
            </a:r>
          </a:p>
        </p:txBody>
      </p:sp>
    </p:spTree>
    <p:extLst>
      <p:ext uri="{BB962C8B-B14F-4D97-AF65-F5344CB8AC3E}">
        <p14:creationId xmlns:p14="http://schemas.microsoft.com/office/powerpoint/2010/main" val="8004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7F4768-771A-4736-9431-0612A027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600" dirty="0"/>
              <a:t>Bravo!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E36AA2-DC11-4A68-A4D4-940FA035B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018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A7927A57-E578-4E82-B2BC-780656181224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031B9D2-D1D9-48F0-93F2-8AFC26B1CD67}"/>
              </a:ext>
            </a:extLst>
          </p:cNvPr>
          <p:cNvSpPr txBox="1"/>
          <p:nvPr/>
        </p:nvSpPr>
        <p:spPr>
          <a:xfrm>
            <a:off x="6168989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85C8F07-06A0-45B1-B3DB-BFF95AD3D01F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C3BDFE7-929B-42F6-8071-F67E8752ED3F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A0359E0F-44A0-4550-94E5-669BD546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54937"/>
            <a:ext cx="3048000" cy="3212757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665CA5F0-A5D6-4035-AC3B-47EF2C01A94C}"/>
              </a:ext>
            </a:extLst>
          </p:cNvPr>
          <p:cNvSpPr/>
          <p:nvPr/>
        </p:nvSpPr>
        <p:spPr>
          <a:xfrm>
            <a:off x="8559875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07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A7927A57-E578-4E82-B2BC-780656181224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031B9D2-D1D9-48F0-93F2-8AFC26B1CD67}"/>
              </a:ext>
            </a:extLst>
          </p:cNvPr>
          <p:cNvSpPr txBox="1"/>
          <p:nvPr/>
        </p:nvSpPr>
        <p:spPr>
          <a:xfrm>
            <a:off x="6168989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85C8F07-06A0-45B1-B3DB-BFF95AD3D01F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C3BDFE7-929B-42F6-8071-F67E8752ED3F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65CA5F0-A5D6-4035-AC3B-47EF2C01A94C}"/>
              </a:ext>
            </a:extLst>
          </p:cNvPr>
          <p:cNvSpPr/>
          <p:nvPr/>
        </p:nvSpPr>
        <p:spPr>
          <a:xfrm>
            <a:off x="1548144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3FE4D79-A603-46B3-8B78-9F17271F0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87" y="1176748"/>
            <a:ext cx="3520595" cy="352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A7927A57-E578-4E82-B2BC-780656181224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031B9D2-D1D9-48F0-93F2-8AFC26B1CD67}"/>
              </a:ext>
            </a:extLst>
          </p:cNvPr>
          <p:cNvSpPr txBox="1"/>
          <p:nvPr/>
        </p:nvSpPr>
        <p:spPr>
          <a:xfrm>
            <a:off x="6168989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85C8F07-06A0-45B1-B3DB-BFF95AD3D01F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C3BDFE7-929B-42F6-8071-F67E8752ED3F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65CA5F0-A5D6-4035-AC3B-47EF2C01A94C}"/>
              </a:ext>
            </a:extLst>
          </p:cNvPr>
          <p:cNvSpPr/>
          <p:nvPr/>
        </p:nvSpPr>
        <p:spPr>
          <a:xfrm>
            <a:off x="6168989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65E0D5B-D905-4247-BA63-6BFCF39E9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537" y="349964"/>
            <a:ext cx="2775096" cy="413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A7927A57-E578-4E82-B2BC-780656181224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031B9D2-D1D9-48F0-93F2-8AFC26B1CD67}"/>
              </a:ext>
            </a:extLst>
          </p:cNvPr>
          <p:cNvSpPr txBox="1"/>
          <p:nvPr/>
        </p:nvSpPr>
        <p:spPr>
          <a:xfrm>
            <a:off x="6200886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85C8F07-06A0-45B1-B3DB-BFF95AD3D01F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C3BDFE7-929B-42F6-8071-F67E8752ED3F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65CA5F0-A5D6-4035-AC3B-47EF2C01A94C}"/>
              </a:ext>
            </a:extLst>
          </p:cNvPr>
          <p:cNvSpPr/>
          <p:nvPr/>
        </p:nvSpPr>
        <p:spPr>
          <a:xfrm>
            <a:off x="3778103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12BB4E3-FCD6-42E8-BACA-B380FC8B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895" y="131069"/>
            <a:ext cx="3160187" cy="43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69D6FCE-54EC-49D9-9FFD-F1506C89E61F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4AAFEB4-FBD8-4046-B456-3E996093CE2F}"/>
              </a:ext>
            </a:extLst>
          </p:cNvPr>
          <p:cNvSpPr txBox="1"/>
          <p:nvPr/>
        </p:nvSpPr>
        <p:spPr>
          <a:xfrm>
            <a:off x="6200886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CFE9B4F9-D291-4231-A746-BB42AAF31DE4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833E24F-758D-4682-B97C-CA3F2362F383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A634CD4-393D-4FEA-B71D-67054BEE72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7" y="155391"/>
            <a:ext cx="2530795" cy="46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5421813E-0458-4E2F-B92E-8B8C06D3E495}"/>
              </a:ext>
            </a:extLst>
          </p:cNvPr>
          <p:cNvSpPr/>
          <p:nvPr/>
        </p:nvSpPr>
        <p:spPr>
          <a:xfrm>
            <a:off x="6200886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579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CF555D0-596C-4F1E-9FC6-AF598CF1C306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5E6D17B-06DF-46C1-A1DF-961856580FA3}"/>
              </a:ext>
            </a:extLst>
          </p:cNvPr>
          <p:cNvSpPr txBox="1"/>
          <p:nvPr/>
        </p:nvSpPr>
        <p:spPr>
          <a:xfrm>
            <a:off x="6200886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59DABE3-A040-4894-8529-012E71180839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3FCD617-1D21-491F-A575-A8681DF74263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pic>
        <p:nvPicPr>
          <p:cNvPr id="4098" name="Picture 2" descr="Download Mothers Day Free Png And Clipart - Mothers Day Clipart Png PNG  Image | Transparent PNG Free Download on SeekPNG">
            <a:extLst>
              <a:ext uri="{FF2B5EF4-FFF2-40B4-BE49-F238E27FC236}">
                <a16:creationId xmlns:a16="http://schemas.microsoft.com/office/drawing/2014/main" id="{5857EECD-1B28-4B51-9263-E99C82EE7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03" y="678393"/>
            <a:ext cx="4374412" cy="358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8252547B-7B1B-4C13-A6A7-A3556E066E11}"/>
              </a:ext>
            </a:extLst>
          </p:cNvPr>
          <p:cNvSpPr/>
          <p:nvPr/>
        </p:nvSpPr>
        <p:spPr>
          <a:xfrm>
            <a:off x="8545035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00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2690A1C-F6D0-48C1-94BD-D591E3C8B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DAF49CD-F926-466C-B22D-DD8D97971278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D85AFB4-019F-4130-B6D1-EEE7CD1EDF45}"/>
              </a:ext>
            </a:extLst>
          </p:cNvPr>
          <p:cNvSpPr txBox="1"/>
          <p:nvPr/>
        </p:nvSpPr>
        <p:spPr>
          <a:xfrm>
            <a:off x="6200886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802D8F3-07F6-4949-AD06-96787814A4D3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75832C7-354A-4F31-AD40-B88046C5A4B1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pic>
        <p:nvPicPr>
          <p:cNvPr id="2050" name="Picture 2" descr="Fathers Day Clipart - Father, HD Png Download - kindpng">
            <a:extLst>
              <a:ext uri="{FF2B5EF4-FFF2-40B4-BE49-F238E27FC236}">
                <a16:creationId xmlns:a16="http://schemas.microsoft.com/office/drawing/2014/main" id="{A0511896-838A-41A4-BC5F-C47D908AD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90" y="77760"/>
            <a:ext cx="4557619" cy="466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lipsa 8">
            <a:extLst>
              <a:ext uri="{FF2B5EF4-FFF2-40B4-BE49-F238E27FC236}">
                <a16:creationId xmlns:a16="http://schemas.microsoft.com/office/drawing/2014/main" id="{34FF3436-0BC7-449A-9B63-BFB41048D3C3}"/>
              </a:ext>
            </a:extLst>
          </p:cNvPr>
          <p:cNvSpPr/>
          <p:nvPr/>
        </p:nvSpPr>
        <p:spPr>
          <a:xfrm>
            <a:off x="6200886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013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041824-AD07-46A8-B650-264C9F3DF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1E81DAC-54E2-43AA-A561-BEF347B21AD5}"/>
              </a:ext>
            </a:extLst>
          </p:cNvPr>
          <p:cNvSpPr txBox="1"/>
          <p:nvPr/>
        </p:nvSpPr>
        <p:spPr>
          <a:xfrm>
            <a:off x="855987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MAMA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100E49-7B47-4DA0-90E3-9D8BCEC0E90F}"/>
              </a:ext>
            </a:extLst>
          </p:cNvPr>
          <p:cNvSpPr txBox="1"/>
          <p:nvPr/>
        </p:nvSpPr>
        <p:spPr>
          <a:xfrm>
            <a:off x="6200886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TATA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0C75D97-4ED6-4CE1-B611-A0BDD53E1092}"/>
              </a:ext>
            </a:extLst>
          </p:cNvPr>
          <p:cNvSpPr txBox="1"/>
          <p:nvPr/>
        </p:nvSpPr>
        <p:spPr>
          <a:xfrm>
            <a:off x="3778103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BAKA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4025F02-E4CF-499E-891D-887C87DEFC39}"/>
              </a:ext>
            </a:extLst>
          </p:cNvPr>
          <p:cNvSpPr txBox="1"/>
          <p:nvPr/>
        </p:nvSpPr>
        <p:spPr>
          <a:xfrm>
            <a:off x="1562985" y="4912242"/>
            <a:ext cx="208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DJED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39B200C-BABA-48A4-8F8E-2AFA5C31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46" y="299060"/>
            <a:ext cx="2923010" cy="413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2AB8E6B9-029F-46AF-8A73-6D2B5A8D5370}"/>
              </a:ext>
            </a:extLst>
          </p:cNvPr>
          <p:cNvSpPr/>
          <p:nvPr/>
        </p:nvSpPr>
        <p:spPr>
          <a:xfrm>
            <a:off x="8623669" y="4697343"/>
            <a:ext cx="2083982" cy="1137684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071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14</TotalTime>
  <Words>38</Words>
  <Application>Microsoft Office PowerPoint</Application>
  <PresentationFormat>Široki zaslon</PresentationFormat>
  <Paragraphs>34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Tw Cen MT</vt:lpstr>
      <vt:lpstr>Kapljica</vt:lpstr>
      <vt:lpstr>Tko je tko?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Bravo!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Cerovec</dc:creator>
  <cp:lastModifiedBy>Cerovec</cp:lastModifiedBy>
  <cp:revision>3</cp:revision>
  <dcterms:created xsi:type="dcterms:W3CDTF">2021-01-27T18:36:24Z</dcterms:created>
  <dcterms:modified xsi:type="dcterms:W3CDTF">2021-01-27T18:53:41Z</dcterms:modified>
</cp:coreProperties>
</file>