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56E8D2-3984-4C37-B0AE-711622B96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41CA82D-0013-489D-8939-83ACB040A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27769F5-9A4F-42A8-807F-21D8993C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7153022-6D8C-40F5-9781-F0E60A7C0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AEEE989-EB50-42B5-B59C-8E678ED8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10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7AE2EB-FFDE-4D9F-845C-9F857338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FF9801F-5B01-4308-AEEB-78B98A452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2E7BD3E-5A6A-43F5-A305-E71A963D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8C70B6E-78DE-48DD-990A-0E23DB8D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19B28C6-460C-4BBE-80AC-7D26949E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575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C5DA8DA-3257-45D6-AECB-9B926A089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8650168-09F8-4CD4-83C4-68B08A3B4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473B12E-9AEC-4BF4-BC65-19A36D31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B4D46C-6B3B-486C-BAA4-2E212248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62AC50B-A5E7-4A06-B8A5-C7F62C74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861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D25C74-8790-4EAE-B153-01FC0065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7AC669-E918-4FD4-851F-8DF99693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877A1F2-60D5-4546-86EA-B1538796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26D38F-7595-4BA6-8A6C-2352A36D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580033B-FAC5-40D9-B233-EE847A42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36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26D0BA-759F-4D58-96D5-C88CC3674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820F03C-4D6C-44CC-95D6-B70F47719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54A312B-2344-4E81-AE8C-16DEE162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697EF6-5C03-4242-BC83-B5D59DC5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981BAF-F20D-42B8-82C1-E608C879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74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252425-CA3E-4EDA-94C9-7D013D549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91B564-6708-446A-B477-0D3FA0840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6EDDDE7-B3DA-463B-A944-D066CB5FB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0EE04F2-8F5C-44E0-A5EF-B10ACBB9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AF81296-14D3-45F8-BC2D-7EB35604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BC8DDF3-AFA7-4BF7-831B-1ECD2654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543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0B4D96-4E69-49F4-8D72-3525E876A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27CF11D-9F5F-4E7B-A3CE-5D29A516B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77399DD-CEC7-4ACC-A134-8A46CC136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F30BAAF-2C25-47E1-A014-BC2A9F878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4510D29-346C-49DC-970F-4D392B63A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6C57780-DD7D-48C5-8DBD-EB6D7711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111AFFF-93EA-4FDB-B4B1-AE66679C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F0AA8FB-2CB2-43EA-A8D4-14548C82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453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4B1700-AE80-47AE-ACF2-FA91DC83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1A7944A-4601-495D-B5C7-55F896DB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F387914-D3D8-4A31-9F65-F28EFD8A9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9DC3D5F-1CA4-45D9-9C69-432CEF9C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379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A9BED06-0691-4DA1-A673-31ED992E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1C64705-9338-4978-BA5F-442E2B51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1FDA061-AA34-4B8D-BB48-6921062A1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67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A54E08-F534-465F-8E89-B65C223B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D153ED-5C1F-4906-A1D0-C70278C6F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507FDC6-6BEC-4C25-B2CF-A7F2E1D04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9116C50-5CBB-46D8-B6A3-6E62287D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B01B280-46AD-4A1C-BB63-0212D4AC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7EA120B-481F-45F7-A48A-1453F9F7F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18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3818B2-F13C-4A74-8683-3B5FB650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B634EF1-7BC6-4C7A-A256-9E114C21F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6A94439-AA67-4ECB-8145-0259BE851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76B3C2E-7055-45F6-829B-4F117D8D8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613101E-3DD4-4662-8AE9-E0FDF47C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6BB2896-4850-4E17-8034-EA6CBBB3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11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E6C3737-2768-4D07-B968-6A9FED510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2A2DF11-55DE-4D0B-9D1D-2A5E7603D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44D93C2-C5D0-41D8-8542-FAD3AC003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A8E8-5A60-46E4-A5BB-BC52FD4435F3}" type="datetimeFigureOut">
              <a:rPr lang="hr-HR" smtClean="0"/>
              <a:t>15.3.2021.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52A15E-BC4E-45A1-94C8-F6AB82D8C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4EB5FD7-B981-4BCD-92C1-39CCBD826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434C-4F1B-442E-AE12-8999054EB7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100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F7CFB0-9EA0-4108-8211-CC888B107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856" y="149465"/>
            <a:ext cx="9144000" cy="2387600"/>
          </a:xfrm>
        </p:spPr>
        <p:txBody>
          <a:bodyPr/>
          <a:lstStyle/>
          <a:p>
            <a:r>
              <a:rPr lang="hr-HR" dirty="0"/>
              <a:t>TRI PROLJETNA CVIJETA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B0605E6-E67D-45F0-A57D-6B37BE4C55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122" name="Picture 2" descr="Download Royalty Free Library Cilpart Vibrant Inspiration With - Spring  Flowers And Butterflies Clipart - Full Size PNG Image - PNGkit">
            <a:extLst>
              <a:ext uri="{FF2B5EF4-FFF2-40B4-BE49-F238E27FC236}">
                <a16:creationId xmlns:a16="http://schemas.microsoft.com/office/drawing/2014/main" id="{0E2CE7AD-50BB-4309-B34D-0409CC3B5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540" y="2263536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9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9506FAF8-F200-4142-839D-B76B1421ABD8}"/>
              </a:ext>
            </a:extLst>
          </p:cNvPr>
          <p:cNvSpPr txBox="1"/>
          <p:nvPr/>
        </p:nvSpPr>
        <p:spPr>
          <a:xfrm>
            <a:off x="1860698" y="765544"/>
            <a:ext cx="6743700" cy="2971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Dobro jutro! Dobar dan!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Proljetni sam cvjetić ran.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Proljeće je došlo tek,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 njim i ja – kukurijek.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Kukurijek: snažan borac protiv vodene bolesti i gihta - Living">
            <a:extLst>
              <a:ext uri="{FF2B5EF4-FFF2-40B4-BE49-F238E27FC236}">
                <a16:creationId xmlns:a16="http://schemas.microsoft.com/office/drawing/2014/main" id="{637633A7-D489-41A8-BBD9-C96E4A450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267" y="3736807"/>
            <a:ext cx="3812658" cy="254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66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E78CC779-9E14-459B-B6B8-238584822A78}"/>
              </a:ext>
            </a:extLst>
          </p:cNvPr>
          <p:cNvSpPr txBox="1"/>
          <p:nvPr/>
        </p:nvSpPr>
        <p:spPr>
          <a:xfrm>
            <a:off x="1520456" y="999460"/>
            <a:ext cx="6743700" cy="2971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Dobro jutro! Dobar dan!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Proljetni sam cvjetić ran.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Svako dijete mene zna.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Visibaba- to sam ja.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Kako je visibaba dobila naziv?">
            <a:extLst>
              <a:ext uri="{FF2B5EF4-FFF2-40B4-BE49-F238E27FC236}">
                <a16:creationId xmlns:a16="http://schemas.microsoft.com/office/drawing/2014/main" id="{5E1A3079-3705-4619-8D43-FC058F503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479" y="3522035"/>
            <a:ext cx="3798877" cy="23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12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87B1CB5-6E38-41F4-A89D-F2C67594E280}"/>
              </a:ext>
            </a:extLst>
          </p:cNvPr>
          <p:cNvSpPr txBox="1"/>
          <p:nvPr/>
        </p:nvSpPr>
        <p:spPr>
          <a:xfrm>
            <a:off x="1169581" y="967562"/>
            <a:ext cx="6743700" cy="2971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Dobro jutro! Dobar dan!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Proljetni sam cvjetić ran.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sam vaša ljubimica: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Nježna plava ljubičica.</a:t>
            </a:r>
            <a:endParaRPr lang="hr-H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Šta sve liječi ljubičica? - Narod.ba">
            <a:extLst>
              <a:ext uri="{FF2B5EF4-FFF2-40B4-BE49-F238E27FC236}">
                <a16:creationId xmlns:a16="http://schemas.microsoft.com/office/drawing/2014/main" id="{1796352C-89E8-454F-930C-A42946D50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412" y="3540642"/>
            <a:ext cx="3341281" cy="250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75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</Words>
  <Application>Microsoft Office PowerPoint</Application>
  <PresentationFormat>Široki zaslon</PresentationFormat>
  <Paragraphs>13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TRI PROLJETNA CVIJETA 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 PROLJETNA CVIJETA </dc:title>
  <dc:creator>Braniša</dc:creator>
  <cp:lastModifiedBy>Braniša</cp:lastModifiedBy>
  <cp:revision>1</cp:revision>
  <dcterms:created xsi:type="dcterms:W3CDTF">2021-03-15T06:38:15Z</dcterms:created>
  <dcterms:modified xsi:type="dcterms:W3CDTF">2021-03-15T06:45:41Z</dcterms:modified>
</cp:coreProperties>
</file>