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6295DA-1EB4-457A-9CD7-A78AF6D6F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CB92514-80D5-46F6-BCF3-AED715C28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D759EA8-6C2E-4E0D-8399-4F66F852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08F4030-7B9A-4E28-8F2C-D6CA6BCA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4AC8EB-96CC-407D-8741-47EA6E7FC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160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E3D034-6444-4994-85F8-5A028E5D9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DF2B0FA-F951-48D2-8A08-7CD657AB7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13113BF-BEBA-4B40-B1F8-24CD6ED20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DC5E50F-DA92-4AEB-88A5-07246D19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5132E8C-1246-476F-ADAB-EC3A99BF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412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F4D25BE-685B-4A03-845B-AEBC2DE9A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E85AA4C-6816-40FF-8776-9BD2320E8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F3C27C5-6D57-4CF0-8812-33070D6D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FFABC26-FF1B-4D81-925C-4BC1E504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3618388-5D53-47C0-A242-2A6C61A8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624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8CE1A3-FA1B-4923-95E9-F44DAD32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082B13-0B57-4360-93C9-3DD4B7236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BB3BCFC-E6C1-4E14-A273-F22BEB85C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B6EC635-7959-4BBB-8F31-2DA561DC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3571654-65E7-41E3-B9B2-3131483B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473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E8E9AB-3194-49F7-A548-AF696B7B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35357EF-48A6-4235-8B43-5097DCC9F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F04CB9D-083F-4481-A5BC-05B864CB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678433F-F67C-4AF1-9716-95554458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79F9C38-0A9B-48C9-8E2C-B4A1726CD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626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133F11-5BB5-4437-B0C9-263C4C7AB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289C4D-98AE-4AEB-8FC7-2E92EFDDA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837B6E0-B817-42A4-8CF0-CD37814E0C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B75BE2D-DDED-41A5-BAEB-A993C54F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3404694-5CBC-4BE6-BBB2-D4A33456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EEDD308-8D43-4E56-94DF-FB67ECFF9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95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81AD56-BD97-451D-80EA-166A36F69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9944DA5-34CE-471B-91F3-6DC27AAAF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01D91C1-CEE5-4F59-A5AF-837AFBE31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67B8DB1-EB69-49C9-BAE0-18565A53B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FADFBBD-B3BA-49DC-AD90-0D6717390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866A8F0-4F47-4F6A-8C7A-C3A34B4E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1FAA971-B6EF-4D37-B98D-8C3C531A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B68560B-F5A3-4D57-A027-87E72ECC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480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81C392-5B47-45E2-9447-FE674774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28EFDDD-CA64-4E58-8658-F117BC0F5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F10DF29-C39D-4611-987B-B2F30B46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CBC5497-341B-4762-8DF3-9E69579E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607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401EFFD8-77F5-42B0-8AA3-20B88A686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FF70FF5-4075-4705-A211-0212389A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BDE95368-1C85-49F8-9620-3622A87F4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66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553031-B7AB-4D37-BC69-00CA88A2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4ADB7D1-B11B-4599-8907-3F1CF2993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82E00AF-E2C3-4826-B997-18E08FE8E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FCE2974-48B7-434A-868B-97CE30AE0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A89D549-DBB8-4F0A-8D0B-5349A72D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BCBEBA7-EB02-4DF9-8ABE-A88850BB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565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4C6A39-A990-4EC3-BD81-BC69DCA03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6AE22462-3BF9-4170-B1CD-E16FF01833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4E530DF-B75B-4518-9655-D0081EF2D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4ED5923-A369-4E94-B592-643C9BF7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978D725-730C-447B-970F-F5853591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5C4EC67-FA5F-4BC8-91CC-95D56817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664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B58B62C9-7B56-4701-BAC1-08DF322FB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2BFA02A-823A-461B-AAF8-2529B963A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A6E12D1-4DB0-43C3-A646-5ECE1466C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B5213-759C-4F92-A1B8-02EF0275EC7E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5D3D7CC-37AE-4B12-8BFF-BB7CBE06C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C78C303-6576-4113-9E0F-E4830FD48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3E007-D81C-4289-BF88-6A9264B041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246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1CF44934-73C8-4436-A343-58FCF1A00A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000" b="1" dirty="0"/>
              <a:t>LIJEVO-DESNO</a:t>
            </a:r>
          </a:p>
        </p:txBody>
      </p:sp>
    </p:spTree>
    <p:extLst>
      <p:ext uri="{BB962C8B-B14F-4D97-AF65-F5344CB8AC3E}">
        <p14:creationId xmlns:p14="http://schemas.microsoft.com/office/powerpoint/2010/main" val="1919867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235" y="4649229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PTI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CA</a:t>
            </a:r>
            <a:r>
              <a:rPr lang="hr-HR" sz="6000" b="1" spc="300" dirty="0">
                <a:latin typeface="+mn-lt"/>
              </a:rPr>
              <a:t> 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/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800675" y="4649228"/>
            <a:ext cx="2893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LIJE</a:t>
            </a:r>
            <a:r>
              <a:rPr lang="hr-HR" sz="6000" b="1" spc="300" dirty="0">
                <a:latin typeface="+mn-lt"/>
              </a:rPr>
              <a:t>VO.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37C0DEC-B425-4AE4-BB2E-9246B13EB1C7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78B6CD3D-E39B-4C15-B146-FB4D0A5AF83C}"/>
              </a:ext>
            </a:extLst>
          </p:cNvPr>
          <p:cNvSpPr/>
          <p:nvPr/>
        </p:nvSpPr>
        <p:spPr>
          <a:xfrm>
            <a:off x="6684436" y="1568368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C443241-E5BD-4477-B920-70D69CFCE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287" y="778387"/>
            <a:ext cx="3251738" cy="325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4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235" y="4649229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TRA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VA</a:t>
            </a:r>
            <a:r>
              <a:rPr lang="hr-HR" sz="6000" b="1" spc="300" dirty="0">
                <a:latin typeface="+mn-lt"/>
              </a:rPr>
              <a:t> 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/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736090" y="4649229"/>
            <a:ext cx="2893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LIJE</a:t>
            </a:r>
            <a:r>
              <a:rPr lang="hr-HR" sz="6000" b="1" spc="300" dirty="0">
                <a:latin typeface="+mn-lt"/>
              </a:rPr>
              <a:t>VO.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37C0DEC-B425-4AE4-BB2E-9246B13EB1C7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78B6CD3D-E39B-4C15-B146-FB4D0A5AF83C}"/>
              </a:ext>
            </a:extLst>
          </p:cNvPr>
          <p:cNvSpPr/>
          <p:nvPr/>
        </p:nvSpPr>
        <p:spPr>
          <a:xfrm>
            <a:off x="6684436" y="1568368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48769BD0-68F2-4955-B293-A765673B0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99" y="1045755"/>
            <a:ext cx="2861666" cy="286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79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235" y="4649229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O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BLAK</a:t>
            </a:r>
            <a:r>
              <a:rPr lang="hr-HR" sz="6000" b="1" spc="300" dirty="0">
                <a:latin typeface="+mn-lt"/>
              </a:rPr>
              <a:t> 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845230"/>
              </p:ext>
            </p:extLst>
          </p:nvPr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736090" y="4649229"/>
            <a:ext cx="2893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DE</a:t>
            </a:r>
            <a:r>
              <a:rPr lang="hr-HR" sz="6000" b="1" spc="300" dirty="0">
                <a:latin typeface="+mn-lt"/>
              </a:rPr>
              <a:t>SNO.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37C0DEC-B425-4AE4-BB2E-9246B13EB1C7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78B6CD3D-E39B-4C15-B146-FB4D0A5AF83C}"/>
              </a:ext>
            </a:extLst>
          </p:cNvPr>
          <p:cNvSpPr/>
          <p:nvPr/>
        </p:nvSpPr>
        <p:spPr>
          <a:xfrm>
            <a:off x="3182272" y="1568367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63C94049-351E-4212-B7DB-63A7FC3D5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134" y="996909"/>
            <a:ext cx="2814693" cy="281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6321" y="4649229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LIST 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/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736090" y="4649229"/>
            <a:ext cx="2893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latin typeface="+mn-lt"/>
              </a:rPr>
              <a:t>DE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SNO</a:t>
            </a:r>
            <a:r>
              <a:rPr lang="hr-HR" sz="6000" b="1" spc="300" dirty="0">
                <a:latin typeface="+mn-lt"/>
              </a:rPr>
              <a:t>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37C0DEC-B425-4AE4-BB2E-9246B13EB1C7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78B6CD3D-E39B-4C15-B146-FB4D0A5AF83C}"/>
              </a:ext>
            </a:extLst>
          </p:cNvPr>
          <p:cNvSpPr/>
          <p:nvPr/>
        </p:nvSpPr>
        <p:spPr>
          <a:xfrm>
            <a:off x="3182272" y="1568367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1A12A28-E934-41D3-8E1C-98B32A19B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30883"/>
            <a:ext cx="2946743" cy="29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02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723910DB-3E53-427A-A0C1-6F8A519D4DCF}"/>
              </a:ext>
            </a:extLst>
          </p:cNvPr>
          <p:cNvSpPr txBox="1"/>
          <p:nvPr/>
        </p:nvSpPr>
        <p:spPr>
          <a:xfrm>
            <a:off x="1287261" y="941032"/>
            <a:ext cx="27489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600" b="1" spc="300" dirty="0"/>
              <a:t>LIJE</a:t>
            </a:r>
            <a:r>
              <a:rPr lang="hr-HR" sz="6600" b="1" spc="300" dirty="0">
                <a:solidFill>
                  <a:srgbClr val="FF0000"/>
                </a:solidFill>
              </a:rPr>
              <a:t>VO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B11E8032-1AF8-418C-835A-DC0635E8E305}"/>
              </a:ext>
            </a:extLst>
          </p:cNvPr>
          <p:cNvSpPr txBox="1"/>
          <p:nvPr/>
        </p:nvSpPr>
        <p:spPr>
          <a:xfrm>
            <a:off x="8197376" y="941032"/>
            <a:ext cx="28469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600" b="1" spc="300" dirty="0"/>
              <a:t>DE</a:t>
            </a:r>
            <a:r>
              <a:rPr lang="hr-HR" sz="6600" b="1" spc="300" dirty="0">
                <a:solidFill>
                  <a:srgbClr val="FF0000"/>
                </a:solidFill>
              </a:rPr>
              <a:t>SNO</a:t>
            </a:r>
          </a:p>
        </p:txBody>
      </p:sp>
      <p:sp>
        <p:nvSpPr>
          <p:cNvPr id="6" name="Strelica: ulijevo 5">
            <a:extLst>
              <a:ext uri="{FF2B5EF4-FFF2-40B4-BE49-F238E27FC236}">
                <a16:creationId xmlns:a16="http://schemas.microsoft.com/office/drawing/2014/main" id="{5FDB5419-F7FB-4215-862D-3A50085DA21C}"/>
              </a:ext>
            </a:extLst>
          </p:cNvPr>
          <p:cNvSpPr/>
          <p:nvPr/>
        </p:nvSpPr>
        <p:spPr>
          <a:xfrm>
            <a:off x="1287261" y="3186683"/>
            <a:ext cx="2175030" cy="11079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trelica: ulijevo 6">
            <a:extLst>
              <a:ext uri="{FF2B5EF4-FFF2-40B4-BE49-F238E27FC236}">
                <a16:creationId xmlns:a16="http://schemas.microsoft.com/office/drawing/2014/main" id="{48D10696-7253-48C7-A058-A1601A3A0922}"/>
              </a:ext>
            </a:extLst>
          </p:cNvPr>
          <p:cNvSpPr/>
          <p:nvPr/>
        </p:nvSpPr>
        <p:spPr>
          <a:xfrm rot="10800000">
            <a:off x="8503552" y="3186683"/>
            <a:ext cx="2175030" cy="11079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91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54" y="468855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ZEC 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JE</a:t>
            </a:r>
            <a:r>
              <a:rPr lang="hr-HR" sz="6000" b="1" spc="300" dirty="0">
                <a:latin typeface="+mn-lt"/>
              </a:rPr>
              <a:t> DE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SNO</a:t>
            </a:r>
            <a:r>
              <a:rPr lang="hr-HR" sz="6000" b="1" spc="300" dirty="0">
                <a:latin typeface="+mn-lt"/>
              </a:rPr>
              <a:t>. 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55598"/>
              </p:ext>
            </p:extLst>
          </p:nvPr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BBAEF355-EA33-4C20-A1E3-4B33DF97203E}"/>
              </a:ext>
            </a:extLst>
          </p:cNvPr>
          <p:cNvSpPr/>
          <p:nvPr/>
        </p:nvSpPr>
        <p:spPr>
          <a:xfrm>
            <a:off x="3213717" y="1535836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D18EE863-6685-4CFB-A0DB-2A0A86FE5DD0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104744D6-3A21-4968-AF39-053DEF20D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547" y="711209"/>
            <a:ext cx="3386093" cy="338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5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562" y="4628370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JA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JE</a:t>
            </a:r>
            <a:r>
              <a:rPr lang="hr-HR" sz="6000" b="1" spc="300" dirty="0">
                <a:latin typeface="+mn-lt"/>
              </a:rPr>
              <a:t> 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/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BBAEF355-EA33-4C20-A1E3-4B33DF97203E}"/>
              </a:ext>
            </a:extLst>
          </p:cNvPr>
          <p:cNvSpPr/>
          <p:nvPr/>
        </p:nvSpPr>
        <p:spPr>
          <a:xfrm>
            <a:off x="6910895" y="1568368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736089" y="4628370"/>
            <a:ext cx="27705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latin typeface="+mn-lt"/>
              </a:rPr>
              <a:t>LI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JE</a:t>
            </a:r>
            <a:r>
              <a:rPr lang="hr-HR" sz="6000" b="1" spc="300" dirty="0">
                <a:latin typeface="+mn-lt"/>
              </a:rPr>
              <a:t>VO.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EB1E86AD-7F78-4D94-9B90-BFE0DA520312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59786DCB-BD7E-4186-A1E2-35C1C68D8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56" y="1066406"/>
            <a:ext cx="2675699" cy="267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85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0562" y="4628370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PI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LE</a:t>
            </a:r>
            <a:r>
              <a:rPr lang="hr-HR" sz="6000" b="1" spc="300" dirty="0">
                <a:latin typeface="+mn-lt"/>
              </a:rPr>
              <a:t> 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/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BBAEF355-EA33-4C20-A1E3-4B33DF97203E}"/>
              </a:ext>
            </a:extLst>
          </p:cNvPr>
          <p:cNvSpPr/>
          <p:nvPr/>
        </p:nvSpPr>
        <p:spPr>
          <a:xfrm>
            <a:off x="6910895" y="1568368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736089" y="4628370"/>
            <a:ext cx="27705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latin typeface="+mn-lt"/>
              </a:rPr>
              <a:t>LI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JE</a:t>
            </a:r>
            <a:r>
              <a:rPr lang="hr-HR" sz="6000" b="1" spc="300" dirty="0">
                <a:latin typeface="+mn-lt"/>
              </a:rPr>
              <a:t>VO.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37C0DEC-B425-4AE4-BB2E-9246B13EB1C7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83B12F64-95F9-4212-8E6F-83EEF5555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675" y="759248"/>
            <a:ext cx="3445008" cy="3445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0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235" y="4649229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CVIJET 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894368"/>
              </p:ext>
            </p:extLst>
          </p:nvPr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BBAEF355-EA33-4C20-A1E3-4B33DF97203E}"/>
              </a:ext>
            </a:extLst>
          </p:cNvPr>
          <p:cNvSpPr/>
          <p:nvPr/>
        </p:nvSpPr>
        <p:spPr>
          <a:xfrm>
            <a:off x="3182274" y="1568368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736089" y="4628370"/>
            <a:ext cx="29817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latin typeface="+mn-lt"/>
              </a:rPr>
              <a:t>DE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SNO</a:t>
            </a:r>
            <a:r>
              <a:rPr lang="hr-HR" sz="6000" b="1" spc="300" dirty="0">
                <a:latin typeface="+mn-lt"/>
              </a:rPr>
              <a:t>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37C0DEC-B425-4AE4-BB2E-9246B13EB1C7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8C577D3-146F-4439-B9FA-D25848B71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022" y="1239175"/>
            <a:ext cx="2514696" cy="251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3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157" y="4649228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DU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GA</a:t>
            </a:r>
            <a:r>
              <a:rPr lang="hr-HR" sz="6000" b="1" spc="300" dirty="0">
                <a:latin typeface="+mn-lt"/>
              </a:rPr>
              <a:t> 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/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736090" y="4649229"/>
            <a:ext cx="2893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DE</a:t>
            </a:r>
            <a:r>
              <a:rPr lang="hr-HR" sz="6000" b="1" spc="300" dirty="0">
                <a:latin typeface="+mn-lt"/>
              </a:rPr>
              <a:t>SNO.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37C0DEC-B425-4AE4-BB2E-9246B13EB1C7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78B6CD3D-E39B-4C15-B146-FB4D0A5AF83C}"/>
              </a:ext>
            </a:extLst>
          </p:cNvPr>
          <p:cNvSpPr/>
          <p:nvPr/>
        </p:nvSpPr>
        <p:spPr>
          <a:xfrm>
            <a:off x="3182272" y="1630512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E259ACB9-D65A-4BC6-BAD5-802B8FC20C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63" y="1062981"/>
            <a:ext cx="2789928" cy="278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2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235" y="4649229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SUN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CE</a:t>
            </a:r>
            <a:r>
              <a:rPr lang="hr-HR" sz="6000" b="1" spc="300" dirty="0">
                <a:latin typeface="+mn-lt"/>
              </a:rPr>
              <a:t> 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/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736090" y="4649229"/>
            <a:ext cx="2893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LIJE</a:t>
            </a:r>
            <a:r>
              <a:rPr lang="hr-HR" sz="6000" b="1" spc="300" dirty="0">
                <a:latin typeface="+mn-lt"/>
              </a:rPr>
              <a:t>VO.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37C0DEC-B425-4AE4-BB2E-9246B13EB1C7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70DFD85-FDA0-416B-85C9-66BBB2A6DC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746" y="876846"/>
            <a:ext cx="3054820" cy="3054820"/>
          </a:xfrm>
          <a:prstGeom prst="rect">
            <a:avLst/>
          </a:prstGeom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78B6CD3D-E39B-4C15-B146-FB4D0A5AF83C}"/>
              </a:ext>
            </a:extLst>
          </p:cNvPr>
          <p:cNvSpPr/>
          <p:nvPr/>
        </p:nvSpPr>
        <p:spPr>
          <a:xfrm>
            <a:off x="6684436" y="1568368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064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89E4065-4BC4-49C2-9BEF-86BDF5BA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2235" y="4649229"/>
            <a:ext cx="3875843" cy="1325563"/>
          </a:xfrm>
        </p:spPr>
        <p:txBody>
          <a:bodyPr>
            <a:normAutofit/>
          </a:bodyPr>
          <a:lstStyle/>
          <a:p>
            <a:pPr algn="ctr"/>
            <a:r>
              <a:rPr lang="hr-HR" sz="6000" b="1" spc="300" dirty="0">
                <a:latin typeface="+mn-lt"/>
              </a:rPr>
              <a:t>DR</a:t>
            </a:r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VO</a:t>
            </a:r>
            <a:r>
              <a:rPr lang="hr-HR" sz="6000" b="1" spc="300" dirty="0">
                <a:latin typeface="+mn-lt"/>
              </a:rPr>
              <a:t> JE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954CB991-CA44-4EB0-A400-90FB77F3B4FB}"/>
              </a:ext>
            </a:extLst>
          </p:cNvPr>
          <p:cNvGraphicFramePr>
            <a:graphicFrameLocks noGrp="1"/>
          </p:cNvGraphicFramePr>
          <p:nvPr/>
        </p:nvGraphicFramePr>
        <p:xfrm>
          <a:off x="2200675" y="604256"/>
          <a:ext cx="7200000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830381119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986090362"/>
                    </a:ext>
                  </a:extLst>
                </a:gridCol>
              </a:tblGrid>
              <a:tr h="36000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466296"/>
                  </a:ext>
                </a:extLst>
              </a:tr>
            </a:tbl>
          </a:graphicData>
        </a:graphic>
      </p:graphicFrame>
      <p:sp>
        <p:nvSpPr>
          <p:cNvPr id="8" name="Naslov 1">
            <a:extLst>
              <a:ext uri="{FF2B5EF4-FFF2-40B4-BE49-F238E27FC236}">
                <a16:creationId xmlns:a16="http://schemas.microsoft.com/office/drawing/2014/main" id="{CF57AFF1-CD67-49A5-8555-3A8BAC3E1985}"/>
              </a:ext>
            </a:extLst>
          </p:cNvPr>
          <p:cNvSpPr txBox="1">
            <a:spLocks/>
          </p:cNvSpPr>
          <p:nvPr/>
        </p:nvSpPr>
        <p:spPr>
          <a:xfrm>
            <a:off x="5736090" y="4649229"/>
            <a:ext cx="2893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6000" b="1" spc="300" dirty="0">
                <a:solidFill>
                  <a:srgbClr val="0070C0"/>
                </a:solidFill>
                <a:latin typeface="+mn-lt"/>
              </a:rPr>
              <a:t>DE</a:t>
            </a:r>
            <a:r>
              <a:rPr lang="hr-HR" sz="6000" b="1" spc="300" dirty="0">
                <a:latin typeface="+mn-lt"/>
              </a:rPr>
              <a:t>SNO. 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F37C0DEC-B425-4AE4-BB2E-9246B13EB1C7}"/>
              </a:ext>
            </a:extLst>
          </p:cNvPr>
          <p:cNvSpPr txBox="1"/>
          <p:nvPr/>
        </p:nvSpPr>
        <p:spPr>
          <a:xfrm>
            <a:off x="10298098" y="6409678"/>
            <a:ext cx="1552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/>
              <a:t>Izvor slike: </a:t>
            </a:r>
            <a:r>
              <a:rPr lang="hr-HR" sz="1400" dirty="0" err="1"/>
              <a:t>Arasaac</a:t>
            </a:r>
            <a:endParaRPr lang="hr-HR" sz="1400" dirty="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78B6CD3D-E39B-4C15-B146-FB4D0A5AF83C}"/>
              </a:ext>
            </a:extLst>
          </p:cNvPr>
          <p:cNvSpPr/>
          <p:nvPr/>
        </p:nvSpPr>
        <p:spPr>
          <a:xfrm>
            <a:off x="3163210" y="1568367"/>
            <a:ext cx="1595767" cy="1671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A221E73-D44D-4CC0-BA2A-18BC72039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078" y="729286"/>
            <a:ext cx="3349937" cy="334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6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102</Words>
  <Application>Microsoft Office PowerPoint</Application>
  <PresentationFormat>Široki zaslon</PresentationFormat>
  <Paragraphs>46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sustava Office</vt:lpstr>
      <vt:lpstr>LIJEVO-DESNO</vt:lpstr>
      <vt:lpstr>PowerPoint prezentacija</vt:lpstr>
      <vt:lpstr>ZEC JE DESNO. </vt:lpstr>
      <vt:lpstr>JAJE JE</vt:lpstr>
      <vt:lpstr>PILE JE</vt:lpstr>
      <vt:lpstr>CVIJET JE</vt:lpstr>
      <vt:lpstr>DUGA JE</vt:lpstr>
      <vt:lpstr>SUNCE JE</vt:lpstr>
      <vt:lpstr>DRVO JE</vt:lpstr>
      <vt:lpstr>PTICA JE</vt:lpstr>
      <vt:lpstr>TRAVA JE</vt:lpstr>
      <vt:lpstr>OBLAK JE</vt:lpstr>
      <vt:lpstr>LIST 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LIJEVO-DESNO</dc:title>
  <dc:creator>Anja Slovenc</dc:creator>
  <cp:lastModifiedBy>Anja Slovenc</cp:lastModifiedBy>
  <cp:revision>5</cp:revision>
  <dcterms:created xsi:type="dcterms:W3CDTF">2021-03-28T18:05:54Z</dcterms:created>
  <dcterms:modified xsi:type="dcterms:W3CDTF">2021-03-29T06:31:48Z</dcterms:modified>
</cp:coreProperties>
</file>