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7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7.9.2021.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916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7.9.2021.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739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7.9.2021.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086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7.9.2021.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919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7.9.2021.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085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7.9.2021.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17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7.9.2021.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132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7.9.2021.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5336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7.9.2021.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34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7.9.2021.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908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7.9.2021.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430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A086F-9FCA-45D7-A3B2-DA4AC0144366}" type="datetimeFigureOut">
              <a:rPr lang="hr-HR" smtClean="0"/>
              <a:t>7.9.2021.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114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>
                <a:latin typeface="Arial Black" panose="020B0A04020102020204" pitchFamily="34" charset="0"/>
              </a:rPr>
              <a:t>RAD S GLINOM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8737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latin typeface="Arial Black" panose="020B0A04020102020204" pitchFamily="34" charset="0"/>
              </a:rPr>
              <a:t>RADIMO S BIJELOM GLINOM</a:t>
            </a:r>
          </a:p>
        </p:txBody>
      </p:sp>
      <p:pic>
        <p:nvPicPr>
          <p:cNvPr id="4" name="Rezervirano mjesto sadržaja 3" descr="ART ZUMBUR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144" y="1825625"/>
            <a:ext cx="6785712" cy="4351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25725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latin typeface="Arial Black" panose="020B0A04020102020204" pitchFamily="34" charset="0"/>
              </a:rPr>
              <a:t>RADIMO KOCKICE</a:t>
            </a:r>
          </a:p>
        </p:txBody>
      </p:sp>
      <p:pic>
        <p:nvPicPr>
          <p:cNvPr id="6" name="Rezervirano mjesto sadržaja 4">
            <a:extLst>
              <a:ext uri="{FF2B5EF4-FFF2-40B4-BE49-F238E27FC236}">
                <a16:creationId xmlns:a16="http://schemas.microsoft.com/office/drawing/2014/main" id="{E474075B-A25B-44F0-B49A-2A4966395B15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177" y="2082799"/>
            <a:ext cx="4376349" cy="366077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7" name="Rezervirano mjesto sadržaja 4">
            <a:extLst>
              <a:ext uri="{FF2B5EF4-FFF2-40B4-BE49-F238E27FC236}">
                <a16:creationId xmlns:a16="http://schemas.microsoft.com/office/drawing/2014/main" id="{FC73B6B6-C62C-4FAD-AD5E-482AA588F0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82799"/>
            <a:ext cx="4760140" cy="366077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758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D21674-452F-4D27-AB79-3096C6953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latin typeface="Arial Black" panose="020B0A04020102020204" pitchFamily="34" charset="0"/>
                <a:cs typeface="Arial" panose="020B0604020202020204" pitchFamily="34" charset="0"/>
              </a:rPr>
              <a:t>S KOCKICAMA SLAŽEMO                 MOZAIK SLIKE</a:t>
            </a:r>
          </a:p>
        </p:txBody>
      </p:sp>
      <p:pic>
        <p:nvPicPr>
          <p:cNvPr id="4" name="Rezervirano mjesto sadržaja 4">
            <a:extLst>
              <a:ext uri="{FF2B5EF4-FFF2-40B4-BE49-F238E27FC236}">
                <a16:creationId xmlns:a16="http://schemas.microsoft.com/office/drawing/2014/main" id="{147BD2A7-B70A-40EC-A1EE-EC434E34D9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074" y="2350512"/>
            <a:ext cx="8829675" cy="345973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46787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latin typeface="Arial Black" panose="020B0A04020102020204" pitchFamily="34" charset="0"/>
              </a:rPr>
              <a:t>RADIMO I SRČEKA</a:t>
            </a:r>
          </a:p>
        </p:txBody>
      </p:sp>
      <p:pic>
        <p:nvPicPr>
          <p:cNvPr id="4" name="Rezervirano mjesto sadržaja 3" descr="http://centar-odgojiobrazovanje-ck.skole.hr/upload/centar-odgojiobrazovanje-ck/album/53/large_img_24016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69881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latin typeface="Arial Black" panose="020B0A04020102020204" pitchFamily="34" charset="0"/>
              </a:rPr>
              <a:t>RADIMO ANĐELE</a:t>
            </a:r>
          </a:p>
        </p:txBody>
      </p:sp>
      <p:pic>
        <p:nvPicPr>
          <p:cNvPr id="4" name="Rezervirano mjesto sadržaja 3" descr="http://centar-odgojiobrazovanje-ck.skole.hr/upload/centar-odgojiobrazovanje-ck/album/76/large_img_79078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2129631"/>
            <a:ext cx="6667500" cy="37433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56457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F0D617-8126-460F-9334-AF3221767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hr-HR">
                <a:latin typeface="Arial Black" panose="020B0A04020102020204" pitchFamily="34" charset="0"/>
              </a:rPr>
            </a:br>
            <a:br>
              <a:rPr lang="hr-HR">
                <a:latin typeface="Arial Black" panose="020B0A04020102020204" pitchFamily="34" charset="0"/>
              </a:rPr>
            </a:br>
            <a:br>
              <a:rPr lang="hr-HR">
                <a:latin typeface="Arial Black" panose="020B0A04020102020204" pitchFamily="34" charset="0"/>
              </a:rPr>
            </a:br>
            <a:br>
              <a:rPr lang="hr-HR">
                <a:latin typeface="Arial Black" panose="020B0A04020102020204" pitchFamily="34" charset="0"/>
              </a:rPr>
            </a:br>
            <a:br>
              <a:rPr lang="hr-HR">
                <a:latin typeface="Arial Black" panose="020B0A04020102020204" pitchFamily="34" charset="0"/>
              </a:rPr>
            </a:br>
            <a:br>
              <a:rPr lang="hr-HR">
                <a:latin typeface="Arial Black" panose="020B0A04020102020204" pitchFamily="34" charset="0"/>
              </a:rPr>
            </a:br>
            <a:br>
              <a:rPr lang="hr-HR">
                <a:latin typeface="Arial Black" panose="020B0A04020102020204" pitchFamily="34" charset="0"/>
              </a:rPr>
            </a:br>
            <a:br>
              <a:rPr lang="hr-HR">
                <a:latin typeface="Arial Black" panose="020B0A04020102020204" pitchFamily="34" charset="0"/>
              </a:rPr>
            </a:br>
            <a:r>
              <a:rPr lang="hr-HR">
                <a:latin typeface="Arial Black" panose="020B0A04020102020204" pitchFamily="34" charset="0"/>
              </a:rPr>
              <a:t>I </a:t>
            </a:r>
            <a:r>
              <a:rPr lang="hr-HR" dirty="0">
                <a:latin typeface="Arial Black" panose="020B0A04020102020204" pitchFamily="34" charset="0"/>
              </a:rPr>
              <a:t>OVE GODINE TRUDIT ĆEMO SE PUNO </a:t>
            </a:r>
            <a:r>
              <a:rPr lang="hr-HR">
                <a:latin typeface="Arial Black" panose="020B0A04020102020204" pitchFamily="34" charset="0"/>
              </a:rPr>
              <a:t>RADITI!</a:t>
            </a:r>
            <a:br>
              <a:rPr lang="hr-HR">
                <a:latin typeface="Arial Black" panose="020B0A04020102020204" pitchFamily="34" charset="0"/>
              </a:rPr>
            </a:br>
            <a:endParaRPr lang="hr-HR" dirty="0">
              <a:latin typeface="Arial Black" panose="020B0A040201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C1BE008-5334-4D25-8157-582A31489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48249"/>
            <a:ext cx="10515600" cy="1128713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26491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19</Words>
  <Application>Microsoft Office PowerPoint</Application>
  <PresentationFormat>Široki zaslon</PresentationFormat>
  <Paragraphs>7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Tema sustava Office</vt:lpstr>
      <vt:lpstr>RAD S GLINOM</vt:lpstr>
      <vt:lpstr>RADIMO S BIJELOM GLINOM</vt:lpstr>
      <vt:lpstr>RADIMO KOCKICE</vt:lpstr>
      <vt:lpstr>S KOCKICAMA SLAŽEMO                 MOZAIK SLIKE</vt:lpstr>
      <vt:lpstr>RADIMO I SRČEKA</vt:lpstr>
      <vt:lpstr>RADIMO ANĐELE</vt:lpstr>
      <vt:lpstr>        I OVE GODINE TRUDIT ĆEMO SE PUNO RADITI!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 S GLINOM</dc:title>
  <dc:creator>Microsoft</dc:creator>
  <cp:lastModifiedBy>Računalo</cp:lastModifiedBy>
  <cp:revision>13</cp:revision>
  <dcterms:created xsi:type="dcterms:W3CDTF">2020-09-09T05:36:00Z</dcterms:created>
  <dcterms:modified xsi:type="dcterms:W3CDTF">2021-09-07T20:52:22Z</dcterms:modified>
</cp:coreProperties>
</file>