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94660"/>
  </p:normalViewPr>
  <p:slideViewPr>
    <p:cSldViewPr>
      <p:cViewPr varScale="1">
        <p:scale>
          <a:sx n="82" d="100"/>
          <a:sy n="82" d="100"/>
        </p:scale>
        <p:origin x="14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0C90420-9BA7-4246-AFAD-595F50294F7F}" type="datetimeFigureOut">
              <a:rPr lang="sr-Latn-CS" smtClean="0"/>
              <a:pPr/>
              <a:t>7.9.2021.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3CC435D-A519-414D-8CBD-2F6B386B81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0420-9BA7-4246-AFAD-595F50294F7F}" type="datetimeFigureOut">
              <a:rPr lang="sr-Latn-CS" smtClean="0"/>
              <a:pPr/>
              <a:t>7.9.2021.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435D-A519-414D-8CBD-2F6B386B81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0420-9BA7-4246-AFAD-595F50294F7F}" type="datetimeFigureOut">
              <a:rPr lang="sr-Latn-CS" smtClean="0"/>
              <a:pPr/>
              <a:t>7.9.2021.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435D-A519-414D-8CBD-2F6B386B81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0420-9BA7-4246-AFAD-595F50294F7F}" type="datetimeFigureOut">
              <a:rPr lang="sr-Latn-CS" smtClean="0"/>
              <a:pPr/>
              <a:t>7.9.2021.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435D-A519-414D-8CBD-2F6B386B814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0420-9BA7-4246-AFAD-595F50294F7F}" type="datetimeFigureOut">
              <a:rPr lang="sr-Latn-CS" smtClean="0"/>
              <a:pPr/>
              <a:t>7.9.2021.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435D-A519-414D-8CBD-2F6B386B814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0420-9BA7-4246-AFAD-595F50294F7F}" type="datetimeFigureOut">
              <a:rPr lang="sr-Latn-CS" smtClean="0"/>
              <a:pPr/>
              <a:t>7.9.2021.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435D-A519-414D-8CBD-2F6B386B814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0420-9BA7-4246-AFAD-595F50294F7F}" type="datetimeFigureOut">
              <a:rPr lang="sr-Latn-CS" smtClean="0"/>
              <a:pPr/>
              <a:t>7.9.2021.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435D-A519-414D-8CBD-2F6B386B81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0420-9BA7-4246-AFAD-595F50294F7F}" type="datetimeFigureOut">
              <a:rPr lang="sr-Latn-CS" smtClean="0"/>
              <a:pPr/>
              <a:t>7.9.2021.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435D-A519-414D-8CBD-2F6B386B814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0420-9BA7-4246-AFAD-595F50294F7F}" type="datetimeFigureOut">
              <a:rPr lang="sr-Latn-CS" smtClean="0"/>
              <a:pPr/>
              <a:t>7.9.2021.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435D-A519-414D-8CBD-2F6B386B81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0C90420-9BA7-4246-AFAD-595F50294F7F}" type="datetimeFigureOut">
              <a:rPr lang="sr-Latn-CS" smtClean="0"/>
              <a:pPr/>
              <a:t>7.9.2021.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435D-A519-414D-8CBD-2F6B386B81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0C90420-9BA7-4246-AFAD-595F50294F7F}" type="datetimeFigureOut">
              <a:rPr lang="sr-Latn-CS" smtClean="0"/>
              <a:pPr/>
              <a:t>7.9.2021.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3CC435D-A519-414D-8CBD-2F6B386B814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0C90420-9BA7-4246-AFAD-595F50294F7F}" type="datetimeFigureOut">
              <a:rPr lang="sr-Latn-CS" smtClean="0"/>
              <a:pPr/>
              <a:t>7.9.2021.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3CC435D-A519-414D-8CBD-2F6B386B814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000108"/>
            <a:ext cx="7000924" cy="3109922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hr-HR" sz="9600" dirty="0">
                <a:solidFill>
                  <a:schemeClr val="tx1"/>
                </a:solidFill>
              </a:rPr>
              <a:t> HIGIJENA</a:t>
            </a:r>
            <a:br>
              <a:rPr lang="hr-HR" sz="9600" dirty="0">
                <a:solidFill>
                  <a:schemeClr val="tx1"/>
                </a:solidFill>
              </a:rPr>
            </a:br>
            <a:r>
              <a:rPr lang="hr-HR" sz="9600" dirty="0">
                <a:solidFill>
                  <a:schemeClr val="tx1"/>
                </a:solidFill>
              </a:rPr>
              <a:t>   RUKU </a:t>
            </a:r>
            <a:r>
              <a:rPr lang="hr-HR" sz="900" dirty="0">
                <a:solidFill>
                  <a:schemeClr val="tx1"/>
                </a:solidFill>
              </a:rPr>
              <a:t>PRIPREMILA: Jasmina Bregović Furdi</a:t>
            </a:r>
            <a:endParaRPr lang="hr-HR" sz="9600" dirty="0">
              <a:solidFill>
                <a:schemeClr val="tx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71453AB-7AC5-427F-9A16-DAB568B40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3748078"/>
            <a:ext cx="7000924" cy="3109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3D688CF7-79CE-41FF-BB0D-D3A1C0D59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STAVLJAM RUKU U RUKU I TRLJAM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4018218B-7244-458A-B746-56AB068BCE9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30" y="1481138"/>
            <a:ext cx="6910378" cy="540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2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27D3B797-5DEE-40AC-A4AC-37C83DDD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ISPEREM RUKE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B4EC2D85-A5AA-4E6C-A275-D3813BF74DE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924" y="1686718"/>
            <a:ext cx="4271356" cy="517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1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8D9231DF-C2FC-4AF4-A3A3-99E27D082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ZATVARAM VODU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BE405F0C-9FAA-44C5-A11A-0A24AC06DCA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17638"/>
            <a:ext cx="4320480" cy="474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2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E4F71931-1F91-41A0-B56F-D3153ED47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UZIMAM PAPIR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DC5F1098-AE5E-4BD8-8825-A79C2B5DCB6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20" y="1481138"/>
            <a:ext cx="6324332" cy="482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4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9801B1F8-AF46-4824-9C5B-EBAF93C25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BRIŠEM RUKE PAPIROM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C6D7FAD2-1406-4000-9C03-911D537CD91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72816"/>
            <a:ext cx="475252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8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5942C91-815B-4B85-9789-EE2E9DA036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812" y="1481138"/>
            <a:ext cx="5800282" cy="5376862"/>
          </a:xfr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39A7EF96-090D-41BE-974C-470BE2DCB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BACAM PAPIR U KOŠ ZA SMEĆE</a:t>
            </a:r>
          </a:p>
        </p:txBody>
      </p:sp>
    </p:spTree>
    <p:extLst>
      <p:ext uri="{BB962C8B-B14F-4D97-AF65-F5344CB8AC3E}">
        <p14:creationId xmlns:p14="http://schemas.microsoft.com/office/powerpoint/2010/main" val="157956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B3FD6EC-BD11-4811-9952-B98F9FC3C7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96752"/>
            <a:ext cx="6264696" cy="5661248"/>
          </a:xfr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137BDEA7-33A3-4BDD-888E-F2C008308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NAŠE SU RUKE PONEKAD PRLJAVE</a:t>
            </a:r>
          </a:p>
        </p:txBody>
      </p:sp>
    </p:spTree>
    <p:extLst>
      <p:ext uri="{BB962C8B-B14F-4D97-AF65-F5344CB8AC3E}">
        <p14:creationId xmlns:p14="http://schemas.microsoft.com/office/powerpoint/2010/main" val="219518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D33D6270-8656-42C6-A13E-F844E66B0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99" y="2420888"/>
            <a:ext cx="4511402" cy="3007601"/>
          </a:xfr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D9A4F9C4-6C99-4BAD-A714-553E7137E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/>
              <a:t>NA NJIMA IMA PUNO MALIH VIRUSA I BAKTERIJA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BE9950F-D13A-4D5B-9FFD-4362C24EE0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797152"/>
            <a:ext cx="2403046" cy="2060848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9B5D8B30-2B15-49EC-932C-25AFB7069F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54" y="1332614"/>
            <a:ext cx="1173299" cy="117329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09E07C27-D219-4C95-A720-B0AD2184C8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34" y="858287"/>
            <a:ext cx="1647626" cy="1647626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6BFB650F-F4AC-4D10-83E9-9E7702A48A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69" y="5312496"/>
            <a:ext cx="1647626" cy="1647626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6C523A2E-5D9A-46D0-9273-606E3BB02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54" y="2934929"/>
            <a:ext cx="1412206" cy="1211105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0F0BB41D-1F3B-4ED1-B220-BFAF9E73C0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520" y="4963010"/>
            <a:ext cx="1173299" cy="117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19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5780A757-00D5-4B45-B84E-A9FAC85C41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40" y="1448470"/>
            <a:ext cx="6995120" cy="5409530"/>
          </a:xfr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52D92328-00AF-4B91-96C0-E0D8B66E6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/>
              <a:t>ZBOG TOGA SE MOŽEMO RAZBOLITI</a:t>
            </a:r>
          </a:p>
        </p:txBody>
      </p:sp>
    </p:spTree>
    <p:extLst>
      <p:ext uri="{BB962C8B-B14F-4D97-AF65-F5344CB8AC3E}">
        <p14:creationId xmlns:p14="http://schemas.microsoft.com/office/powerpoint/2010/main" val="308546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CB67260A-F73C-41C7-A682-90A599318A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6" y="2060848"/>
            <a:ext cx="2648743" cy="2736304"/>
          </a:xfr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C3C272E0-ECC4-4FD8-97A1-E84503AA9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/>
              <a:t>BOLEST MOŽEMO SPRIJEČITI PRANJEM RUKU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E2F1FAF-000E-4071-8DDB-2D84C9330D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08" y="2183463"/>
            <a:ext cx="2339467" cy="2339467"/>
          </a:xfrm>
          <a:prstGeom prst="rect">
            <a:avLst/>
          </a:prstGeom>
        </p:spPr>
      </p:pic>
      <p:sp>
        <p:nvSpPr>
          <p:cNvPr id="8" name="Strelica: desno 7">
            <a:extLst>
              <a:ext uri="{FF2B5EF4-FFF2-40B4-BE49-F238E27FC236}">
                <a16:creationId xmlns:a16="http://schemas.microsoft.com/office/drawing/2014/main" id="{641068C6-C4C4-4D2A-9DE0-C7E9BD66D8CD}"/>
              </a:ext>
            </a:extLst>
          </p:cNvPr>
          <p:cNvSpPr/>
          <p:nvPr/>
        </p:nvSpPr>
        <p:spPr>
          <a:xfrm>
            <a:off x="2866065" y="2780928"/>
            <a:ext cx="2198044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5DFEAD00-9C33-4CE4-9E2B-5978FB47D4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535" y="1916832"/>
            <a:ext cx="3980465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3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BDD8EB6A-87DD-43FE-A081-6B04E97B6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214E816E-A15D-4A5F-95B0-E8F8DB411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>RUKE </a:t>
            </a:r>
            <a:r>
              <a:rPr lang="hr-HR" dirty="0">
                <a:solidFill>
                  <a:srgbClr val="FF0000"/>
                </a:solidFill>
              </a:rPr>
              <a:t>OBAVEZNO</a:t>
            </a:r>
            <a:r>
              <a:rPr lang="hr-HR" dirty="0"/>
              <a:t> PEREMO:</a:t>
            </a:r>
            <a:br>
              <a:rPr lang="hr-HR" dirty="0"/>
            </a:br>
            <a:r>
              <a:rPr lang="hr-HR" dirty="0"/>
              <a:t>* PRIJE I NAKON JELA</a:t>
            </a:r>
            <a:br>
              <a:rPr lang="hr-HR" dirty="0"/>
            </a:br>
            <a:r>
              <a:rPr lang="hr-HR" dirty="0"/>
              <a:t>* NAKON WC-A</a:t>
            </a:r>
            <a:br>
              <a:rPr lang="hr-HR" dirty="0"/>
            </a:br>
            <a:r>
              <a:rPr lang="hr-HR" dirty="0"/>
              <a:t>* POSLIJE IGRE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B993C74-D110-455D-8D1A-065C63D58A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024266"/>
            <a:ext cx="3131840" cy="303055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F55FA23-CFA5-4E3D-9468-4CF6A0287A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832" y="4221088"/>
            <a:ext cx="2789618" cy="263691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8E17D41-5763-4BDD-ABFD-BB4C8295D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" y="3618856"/>
            <a:ext cx="3560619" cy="323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2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CD31E4D8-7C08-4743-B848-FB8E3FF6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>
                <a:solidFill>
                  <a:srgbClr val="FF0000"/>
                </a:solidFill>
              </a:rPr>
              <a:t>PRANJE RUKU:</a:t>
            </a:r>
            <a:br>
              <a:rPr lang="hr-HR" dirty="0">
                <a:solidFill>
                  <a:srgbClr val="FF0000"/>
                </a:solidFill>
              </a:rPr>
            </a:br>
            <a:r>
              <a:rPr lang="hr-HR" dirty="0"/>
              <a:t>OTVORIMO VODU</a:t>
            </a:r>
          </a:p>
        </p:txBody>
      </p:sp>
      <p:pic>
        <p:nvPicPr>
          <p:cNvPr id="4" name="Picture 11" descr="958204-un-robinet-de-salle-de-bains-avec-le-fonctionnement-de-l-eau.jpg">
            <a:extLst>
              <a:ext uri="{FF2B5EF4-FFF2-40B4-BE49-F238E27FC236}">
                <a16:creationId xmlns:a16="http://schemas.microsoft.com/office/drawing/2014/main" id="{FE859F3A-7BD7-41F6-BC77-95F18C18C53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5676" y="1484784"/>
            <a:ext cx="5832648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8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FB0BBF28-8E7B-40A9-97C1-DFD161E27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STAVIMO RUKE ISPOD VODE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6ACA90AC-C07A-46C3-8C19-468657FEA0C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7638"/>
            <a:ext cx="6552728" cy="546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0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B6FC96AE-BC94-4243-BB7A-EF2E9B767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PRITISNEM PUMPICU SA SAPUNOM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2719BCE6-62FF-493F-92FC-022EA10D3F7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17638"/>
            <a:ext cx="4546054" cy="492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0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500</TotalTime>
  <Words>61</Words>
  <Application>Microsoft Office PowerPoint</Application>
  <PresentationFormat>Prikaz na zaslonu (4:3)</PresentationFormat>
  <Paragraphs>17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0" baseType="lpstr">
      <vt:lpstr>Lucida Sans Unicode</vt:lpstr>
      <vt:lpstr>Verdana</vt:lpstr>
      <vt:lpstr>Wingdings 2</vt:lpstr>
      <vt:lpstr>Wingdings 3</vt:lpstr>
      <vt:lpstr>Concourse</vt:lpstr>
      <vt:lpstr> HIGIJENA    RUKU PRIPREMILA: Jasmina Bregović Furdi</vt:lpstr>
      <vt:lpstr>NAŠE SU RUKE PONEKAD PRLJAVE</vt:lpstr>
      <vt:lpstr>NA NJIMA IMA PUNO MALIH VIRUSA I BAKTERIJA</vt:lpstr>
      <vt:lpstr>ZBOG TOGA SE MOŽEMO RAZBOLITI</vt:lpstr>
      <vt:lpstr>BOLEST MOŽEMO SPRIJEČITI PRANJEM RUKU</vt:lpstr>
      <vt:lpstr>RUKE OBAVEZNO PEREMO: * PRIJE I NAKON JELA * NAKON WC-A * POSLIJE IGRE</vt:lpstr>
      <vt:lpstr>PRANJE RUKU: OTVORIMO VODU</vt:lpstr>
      <vt:lpstr>STAVIMO RUKE ISPOD VODE</vt:lpstr>
      <vt:lpstr>PRITISNEM PUMPICU SA SAPUNOM</vt:lpstr>
      <vt:lpstr>STAVLJAM RUKU U RUKU I TRLJAM</vt:lpstr>
      <vt:lpstr>ISPEREM RUKE</vt:lpstr>
      <vt:lpstr>ZATVARAM VODU</vt:lpstr>
      <vt:lpstr>UZIMAM PAPIR</vt:lpstr>
      <vt:lpstr>BRIŠEM RUKE PAPIROM</vt:lpstr>
      <vt:lpstr>BACAM PAPIR U KOŠ ZA SMEĆE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jasmina</dc:creator>
  <cp:lastModifiedBy>Jasmina Bregović Furdi</cp:lastModifiedBy>
  <cp:revision>69</cp:revision>
  <dcterms:created xsi:type="dcterms:W3CDTF">2013-05-06T14:25:55Z</dcterms:created>
  <dcterms:modified xsi:type="dcterms:W3CDTF">2021-09-07T07:14:23Z</dcterms:modified>
</cp:coreProperties>
</file>