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271" autoAdjust="0"/>
    <p:restoredTop sz="94660"/>
  </p:normalViewPr>
  <p:slideViewPr>
    <p:cSldViewPr snapToGrid="0">
      <p:cViewPr>
        <p:scale>
          <a:sx n="75" d="100"/>
          <a:sy n="75" d="100"/>
        </p:scale>
        <p:origin x="-34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754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69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919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009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858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92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604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61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6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1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59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0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52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25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28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04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7ECB-B6AC-484C-8C12-92C28EBC5B8C}" type="datetimeFigureOut">
              <a:rPr lang="hr-HR" smtClean="0"/>
              <a:t>20.9.2021.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6913D5-2B4F-405E-BEC4-8F597FEB38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95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614E86-287B-4946-B13A-A3825767A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MOJI PRIJATELJI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095F291-DE2A-4C7C-92FC-D38CC6117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47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1AD784-E3BF-44E4-9409-95954B2B7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MATERIJAL ZA NASTAVNIKE: AKTIVNOSTI SA DJECOM">
            <a:extLst>
              <a:ext uri="{FF2B5EF4-FFF2-40B4-BE49-F238E27FC236}">
                <a16:creationId xmlns:a16="http://schemas.microsoft.com/office/drawing/2014/main" id="{C8E28F4A-7527-42C3-A7BD-776D260528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440" y="-5189"/>
            <a:ext cx="5394960" cy="694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89DDE351-F409-4978-AFC7-B0894D609D38}"/>
              </a:ext>
            </a:extLst>
          </p:cNvPr>
          <p:cNvSpPr txBox="1"/>
          <p:nvPr/>
        </p:nvSpPr>
        <p:spPr>
          <a:xfrm>
            <a:off x="5709920" y="3525520"/>
            <a:ext cx="4124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/>
              <a:t>PRIJATELJI SE ZAJEDNO IGRAJU</a:t>
            </a:r>
          </a:p>
        </p:txBody>
      </p:sp>
    </p:spTree>
    <p:extLst>
      <p:ext uri="{BB962C8B-B14F-4D97-AF65-F5344CB8AC3E}">
        <p14:creationId xmlns:p14="http://schemas.microsoft.com/office/powerpoint/2010/main" val="36616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C9E2C9-3B46-4DD9-BDB7-A48D4350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MATERIJAL ZA NASTAVNIKE: AKTIVNOSTI SA DJECOM">
            <a:extLst>
              <a:ext uri="{FF2B5EF4-FFF2-40B4-BE49-F238E27FC236}">
                <a16:creationId xmlns:a16="http://schemas.microsoft.com/office/drawing/2014/main" id="{396061F8-A68D-4F88-BF45-835DCD79AF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8000" cy="676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FB63F3D5-374A-4E97-B865-19905B00D093}"/>
              </a:ext>
            </a:extLst>
          </p:cNvPr>
          <p:cNvSpPr txBox="1"/>
          <p:nvPr/>
        </p:nvSpPr>
        <p:spPr>
          <a:xfrm>
            <a:off x="7345680" y="2123440"/>
            <a:ext cx="248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/>
              <a:t>PRIJATELJI ZAJEDNO IDU U ŠKOLU</a:t>
            </a:r>
          </a:p>
        </p:txBody>
      </p:sp>
    </p:spTree>
    <p:extLst>
      <p:ext uri="{BB962C8B-B14F-4D97-AF65-F5344CB8AC3E}">
        <p14:creationId xmlns:p14="http://schemas.microsoft.com/office/powerpoint/2010/main" val="70506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8ECB97-7144-4E43-A310-B3579888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MATERIJAL ZA NASTAVNIKE: AKTIVNOSTI SA DJECOM">
            <a:extLst>
              <a:ext uri="{FF2B5EF4-FFF2-40B4-BE49-F238E27FC236}">
                <a16:creationId xmlns:a16="http://schemas.microsoft.com/office/drawing/2014/main" id="{7194E3C3-7936-4FE2-A7CC-FA1A8F6FF8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0655" y="0"/>
            <a:ext cx="77983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DAA0F0F9-824A-4E10-BE71-2A95E1A42364}"/>
              </a:ext>
            </a:extLst>
          </p:cNvPr>
          <p:cNvSpPr txBox="1"/>
          <p:nvPr/>
        </p:nvSpPr>
        <p:spPr>
          <a:xfrm>
            <a:off x="6837680" y="3017520"/>
            <a:ext cx="4273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PRIJATELJI ZAJEDNO CRTAJU </a:t>
            </a:r>
          </a:p>
        </p:txBody>
      </p:sp>
    </p:spTree>
    <p:extLst>
      <p:ext uri="{BB962C8B-B14F-4D97-AF65-F5344CB8AC3E}">
        <p14:creationId xmlns:p14="http://schemas.microsoft.com/office/powerpoint/2010/main" val="150233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AAE13E-B1C4-41EF-9ECF-593FB605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PGŽ postaje prva županija prijatelj djece">
            <a:extLst>
              <a:ext uri="{FF2B5EF4-FFF2-40B4-BE49-F238E27FC236}">
                <a16:creationId xmlns:a16="http://schemas.microsoft.com/office/drawing/2014/main" id="{B6F5E7FF-8E47-4284-A6EC-EE1B8514E9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1" y="1544320"/>
            <a:ext cx="4308979" cy="444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32B1BEF-3ABA-4FEC-836B-63F145BAA4FD}"/>
              </a:ext>
            </a:extLst>
          </p:cNvPr>
          <p:cNvSpPr txBox="1"/>
          <p:nvPr/>
        </p:nvSpPr>
        <p:spPr>
          <a:xfrm>
            <a:off x="5760720" y="3429000"/>
            <a:ext cx="52411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PRIJATELJI ZAJEDNO PJEVAJU I </a:t>
            </a:r>
          </a:p>
          <a:p>
            <a:r>
              <a:rPr lang="hr-HR" sz="2800" dirty="0"/>
              <a:t>VESELE SE</a:t>
            </a:r>
          </a:p>
        </p:txBody>
      </p:sp>
    </p:spTree>
    <p:extLst>
      <p:ext uri="{BB962C8B-B14F-4D97-AF65-F5344CB8AC3E}">
        <p14:creationId xmlns:p14="http://schemas.microsoft.com/office/powerpoint/2010/main" val="14657445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20</Words>
  <Application>Microsoft Office PowerPoint</Application>
  <PresentationFormat>Široki zaslon</PresentationFormat>
  <Paragraphs>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MOJI PRIJATELJI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3</cp:revision>
  <dcterms:created xsi:type="dcterms:W3CDTF">2021-09-20T08:03:24Z</dcterms:created>
  <dcterms:modified xsi:type="dcterms:W3CDTF">2021-09-20T08:16:58Z</dcterms:modified>
</cp:coreProperties>
</file>