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3F14F4-04A1-461B-B300-959484456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8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PRANJE ZUBI</a:t>
            </a:r>
            <a:br>
              <a:rPr lang="hr-HR" sz="8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E96183-ED16-42A1-9D94-9A8C9A9E5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355" y="6265527"/>
            <a:ext cx="8561746" cy="977621"/>
          </a:xfrm>
        </p:spPr>
        <p:txBody>
          <a:bodyPr>
            <a:normAutofit/>
          </a:bodyPr>
          <a:lstStyle/>
          <a:p>
            <a:pPr algn="r"/>
            <a:r>
              <a:rPr lang="hr-HR" sz="1400" dirty="0"/>
              <a:t>Jasmina Bregović Furdi, prof. </a:t>
            </a:r>
            <a:r>
              <a:rPr lang="hr-HR" sz="1400" dirty="0" err="1"/>
              <a:t>spec</a:t>
            </a:r>
            <a:r>
              <a:rPr lang="hr-HR" sz="1400" dirty="0"/>
              <a:t>. i </a:t>
            </a:r>
            <a:r>
              <a:rPr lang="hr-HR" sz="1400" dirty="0" err="1"/>
              <a:t>reh</a:t>
            </a:r>
            <a:r>
              <a:rPr lang="hr-HR" sz="1400" dirty="0"/>
              <a:t>. </a:t>
            </a:r>
            <a:r>
              <a:rPr lang="hr-HR" sz="1400" dirty="0" err="1"/>
              <a:t>ped</a:t>
            </a:r>
            <a:r>
              <a:rPr lang="hr-HR" sz="1400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0BD61E-2118-42E4-B4A0-FFBAC03F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79" y="2219416"/>
            <a:ext cx="7538386" cy="38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AF95F4-C8FE-4E3D-AA1E-974B4A19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2290939"/>
            <a:ext cx="10699747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NA                          IMAMO </a:t>
            </a:r>
          </a:p>
          <a:p>
            <a:pPr marL="0" indent="0">
              <a:buNone/>
            </a:pPr>
            <a:endParaRPr lang="hr-HR" sz="4400" dirty="0"/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                                  GLAVI                                                                                            USTA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3BA2A88-03D6-4DC6-BC17-C7388556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93" y="467203"/>
            <a:ext cx="3180139" cy="364747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D9DFDE5-FDB7-40F0-8D3A-065BAB64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699" y="722629"/>
            <a:ext cx="4734141" cy="32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252B4C-815D-46E6-8C98-D30CCC9A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88" y="1853754"/>
            <a:ext cx="11258027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400" dirty="0"/>
          </a:p>
          <a:p>
            <a:pPr marL="0" indent="0">
              <a:buNone/>
            </a:pPr>
            <a:r>
              <a:rPr lang="hr-HR" sz="4400" dirty="0"/>
              <a:t>U </a:t>
            </a:r>
            <a:r>
              <a:rPr lang="hr-HR" dirty="0"/>
              <a:t>                                                             </a:t>
            </a:r>
            <a:r>
              <a:rPr lang="hr-HR" sz="4400" dirty="0"/>
              <a:t>IMAMO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                              USTIMA                                                                                              ZUBE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098ECD-2E28-448D-9B1B-C7C4D6A9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54" y="744427"/>
            <a:ext cx="3842922" cy="35257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8B74EAE-7E3F-4876-9898-61CD2A8F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849" y="819545"/>
            <a:ext cx="4829452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D541D6-FD15-404A-A477-BF4988A2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2015732"/>
            <a:ext cx="10903934" cy="345061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                                                             </a:t>
            </a:r>
          </a:p>
          <a:p>
            <a:pPr marL="0" indent="0">
              <a:buNone/>
            </a:pPr>
            <a:r>
              <a:rPr lang="hr-HR" sz="4400" dirty="0"/>
              <a:t>                          SU PONEKAD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>
                <a:solidFill>
                  <a:srgbClr val="FF0000"/>
                </a:solidFill>
              </a:rPr>
              <a:t>ZUBI                                                                                                                    PRLJAVI</a:t>
            </a:r>
            <a:r>
              <a:rPr lang="hr-HR" sz="44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2421B9B-F578-44C5-A2C2-E25A30B9C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017"/>
            <a:ext cx="3740527" cy="320130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B4B71E8-E0A8-4C59-95FE-CE2B15D9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95" y="767018"/>
            <a:ext cx="4581005" cy="32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76B1D1-C9F9-4C3D-94F2-E53F95E24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09142" cy="34506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sz="4400" dirty="0"/>
          </a:p>
          <a:p>
            <a:pPr marL="0" indent="0" algn="ctr">
              <a:buNone/>
            </a:pPr>
            <a:r>
              <a:rPr lang="hr-HR" sz="4400" dirty="0"/>
              <a:t>MORAMO</a:t>
            </a:r>
          </a:p>
          <a:p>
            <a:pPr marL="0" indent="0">
              <a:buNone/>
            </a:pPr>
            <a:endParaRPr lang="hr-HR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4400" dirty="0">
                <a:solidFill>
                  <a:srgbClr val="FF0000"/>
                </a:solidFill>
              </a:rPr>
              <a:t>          </a:t>
            </a:r>
            <a:r>
              <a:rPr lang="hr-HR" dirty="0">
                <a:solidFill>
                  <a:srgbClr val="FF0000"/>
                </a:solidFill>
              </a:rPr>
              <a:t>ZUBE                                                                                                                   PRATI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DB68B8D-3941-4220-B60B-24ADAB1A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375"/>
            <a:ext cx="4224292" cy="366094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BCEE7F5-B124-4935-B477-EB2F36E97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728" y="742375"/>
            <a:ext cx="4582271" cy="39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5CA3-0F58-41DF-8C98-3327C27D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24287"/>
            <a:ext cx="9520158" cy="2965142"/>
          </a:xfrm>
        </p:spPr>
        <p:txBody>
          <a:bodyPr/>
          <a:lstStyle/>
          <a:p>
            <a:pPr algn="ctr"/>
            <a:r>
              <a:rPr lang="hr-HR" dirty="0"/>
              <a:t>ZUBE                 PEREMO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F4DAA9-E33C-4287-A46D-D4D8DB3B8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" y="2973382"/>
            <a:ext cx="12129855" cy="3884618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</a:t>
            </a:r>
            <a:r>
              <a:rPr lang="hr-HR" dirty="0">
                <a:solidFill>
                  <a:srgbClr val="FF0000"/>
                </a:solidFill>
              </a:rPr>
              <a:t>UJUTRO                                                   NAVEČER                                              NAKON JELA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BC8CB65-3A16-4176-98FD-4B0C8BA9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00" y="-1"/>
            <a:ext cx="3613212" cy="24679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B68C254-9031-40BF-9C14-7B860022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95" y="0"/>
            <a:ext cx="4163628" cy="250912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43D9320-6F92-4CD3-9443-5EFB20039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2644"/>
            <a:ext cx="4208016" cy="288588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C52BCC1-B8B4-4B1A-B1AA-85941814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017" y="3052645"/>
            <a:ext cx="4145872" cy="288588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E06328B-FD6E-4929-B1FF-F22A1FD1B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889" y="3052644"/>
            <a:ext cx="3838110" cy="28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78F335-EE74-43C8-9499-8041E9F2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/>
          <a:lstStyle/>
          <a:p>
            <a:r>
              <a:rPr lang="hr-HR" sz="4400" dirty="0"/>
              <a:t>    ZA                                 TREBAMO: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E41C43-23BE-4C05-928D-1535B4CA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574538"/>
            <a:ext cx="11496583" cy="415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                       ČETKICA                                    PASTA                                                   VODA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DCEAACF-5626-4B66-9DB5-BB4B4C7B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12" y="0"/>
            <a:ext cx="4329808" cy="264554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B9B31A-14FE-4E5C-B713-D0D189DE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5831" y="3328707"/>
            <a:ext cx="3764134" cy="182964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C73000D-6A2E-404B-B4A4-E936FC6E1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370" y="2658273"/>
            <a:ext cx="3479154" cy="346732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E02D78F-3D45-4401-97AD-FE22C273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276" y="2645546"/>
            <a:ext cx="4037463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19E0D-5CBB-449D-9362-78107583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POGLEDAJ    I   RAZMISLI: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EC6FFC-1410-4B6A-B335-A868543AD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ED2AE86-F3F6-4F73-8CD1-C0E9A4D6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6" y="617866"/>
            <a:ext cx="1422540" cy="142254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93AD987-07F6-42FA-A8FD-FE53DE805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28" t="34463" r="21329" b="35959"/>
          <a:stretch/>
        </p:blipFill>
        <p:spPr>
          <a:xfrm>
            <a:off x="0" y="2450237"/>
            <a:ext cx="12192000" cy="44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85020B-C3B5-4B53-AAC9-B476BF20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82" y="-339020"/>
            <a:ext cx="9520158" cy="1049235"/>
          </a:xfrm>
        </p:spPr>
        <p:txBody>
          <a:bodyPr/>
          <a:lstStyle/>
          <a:p>
            <a:r>
              <a:rPr lang="hr-HR" dirty="0"/>
              <a:t>VJEŽBAJ  PRAVILNO  PRATI  ZUBE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456B19-E3E5-4D5F-A95B-19422B173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88DDFB-475C-4060-9AB1-D260DB20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746"/>
            <a:ext cx="12192000" cy="60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49</TotalTime>
  <Words>62</Words>
  <Application>Microsoft Office PowerPoint</Application>
  <PresentationFormat>Široki zaslon</PresentationFormat>
  <Paragraphs>39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Palatino Linotype</vt:lpstr>
      <vt:lpstr>Galerija</vt:lpstr>
      <vt:lpstr>PRANJE ZUBI </vt:lpstr>
      <vt:lpstr>PowerPoint prezentacija</vt:lpstr>
      <vt:lpstr>PowerPoint prezentacija</vt:lpstr>
      <vt:lpstr>PowerPoint prezentacija</vt:lpstr>
      <vt:lpstr>PowerPoint prezentacija</vt:lpstr>
      <vt:lpstr>ZUBE                 PEREMO</vt:lpstr>
      <vt:lpstr>    ZA                                 TREBAMO: </vt:lpstr>
      <vt:lpstr>        POGLEDAJ    I   RAZMISLI:</vt:lpstr>
      <vt:lpstr>VJEŽBAJ  PRAVILNO  PRATI  ZUBE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PRANJE ZUBI </dc:title>
  <dc:creator>Jasmina Bregović Furdi</dc:creator>
  <cp:lastModifiedBy>Jasmina Bregović Furdi</cp:lastModifiedBy>
  <cp:revision>18</cp:revision>
  <dcterms:created xsi:type="dcterms:W3CDTF">2021-10-06T07:22:36Z</dcterms:created>
  <dcterms:modified xsi:type="dcterms:W3CDTF">2021-10-06T08:12:06Z</dcterms:modified>
</cp:coreProperties>
</file>