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H2TfLMr7W0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8A95A-793D-4B76-9FAD-4CBFFB913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 KRUHA</a:t>
            </a:r>
            <a:br>
              <a:rPr lang="hr-HR" sz="8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8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 19</a:t>
            </a:r>
            <a:br>
              <a:rPr lang="hr-HR" sz="8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/>
              <a:t>                                           </a:t>
            </a:r>
            <a:r>
              <a:rPr lang="hr-HR" sz="2000" dirty="0"/>
              <a:t>2021./2022.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EB0058-EAFC-46A8-AB46-E03127E21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1400" dirty="0"/>
              <a:t>Jasmina Bregović Furdi, prof. </a:t>
            </a:r>
            <a:r>
              <a:rPr lang="hr-HR" sz="1400" dirty="0" err="1"/>
              <a:t>spec</a:t>
            </a:r>
            <a:r>
              <a:rPr lang="hr-HR" sz="1400" dirty="0"/>
              <a:t>. i </a:t>
            </a:r>
            <a:r>
              <a:rPr lang="hr-HR" sz="1400" dirty="0" err="1"/>
              <a:t>reh</a:t>
            </a:r>
            <a:r>
              <a:rPr lang="hr-HR" sz="1400" dirty="0"/>
              <a:t>. </a:t>
            </a:r>
            <a:r>
              <a:rPr lang="hr-HR" sz="1400" dirty="0" err="1"/>
              <a:t>ped</a:t>
            </a:r>
            <a:r>
              <a:rPr lang="hr-H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5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6D945-588C-45EF-8E51-754028EB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ŠKOLI SMO OBILJEŽILI DANE KRUHA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68409F-9578-4AED-8CED-9CE43786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763" y="2133600"/>
            <a:ext cx="9382849" cy="457791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MARLJIVO SMO UČILI I RADILI: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CE7C03AA-7693-47A6-BB78-9B07666AD1DA}"/>
              </a:ext>
            </a:extLst>
          </p:cNvPr>
          <p:cNvSpPr/>
          <p:nvPr/>
        </p:nvSpPr>
        <p:spPr>
          <a:xfrm>
            <a:off x="2121763" y="2873553"/>
            <a:ext cx="1607820" cy="17678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5E0E9056-C98F-4D6A-BCCA-F9E1BC2C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63" y="3429000"/>
            <a:ext cx="1604625" cy="1068705"/>
          </a:xfrm>
          <a:prstGeom prst="rect">
            <a:avLst/>
          </a:prstGeom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48CB8521-95F1-4A48-938B-9EAD138A03E5}"/>
              </a:ext>
            </a:extLst>
          </p:cNvPr>
          <p:cNvSpPr/>
          <p:nvPr/>
        </p:nvSpPr>
        <p:spPr>
          <a:xfrm>
            <a:off x="4306669" y="2873553"/>
            <a:ext cx="1607820" cy="17678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KLIPIĆI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9957D66A-2C41-4CA8-82F2-B1E52A9E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39" y="3469406"/>
            <a:ext cx="1474680" cy="1106010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5EBB61D3-899F-4204-A3B2-E61FD91C3825}"/>
              </a:ext>
            </a:extLst>
          </p:cNvPr>
          <p:cNvSpPr/>
          <p:nvPr/>
        </p:nvSpPr>
        <p:spPr>
          <a:xfrm>
            <a:off x="6561597" y="2873553"/>
            <a:ext cx="1607820" cy="17678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KROASAN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78045846-CFD8-4817-819E-C64F0F773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375" y="3421129"/>
            <a:ext cx="1181262" cy="1181262"/>
          </a:xfrm>
          <a:prstGeom prst="rect">
            <a:avLst/>
          </a:prstGeom>
        </p:spPr>
      </p:pic>
      <p:sp>
        <p:nvSpPr>
          <p:cNvPr id="22" name="Pravokutnik 21">
            <a:extLst>
              <a:ext uri="{FF2B5EF4-FFF2-40B4-BE49-F238E27FC236}">
                <a16:creationId xmlns:a16="http://schemas.microsoft.com/office/drawing/2014/main" id="{67EC3123-A4A1-4896-B9DF-D9488C2F436A}"/>
              </a:ext>
            </a:extLst>
          </p:cNvPr>
          <p:cNvSpPr/>
          <p:nvPr/>
        </p:nvSpPr>
        <p:spPr>
          <a:xfrm>
            <a:off x="4306669" y="4884937"/>
            <a:ext cx="1607820" cy="17678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BRAŠNO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1205D67B-5A98-42F2-A108-F264A9632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17" y="5484254"/>
            <a:ext cx="1168523" cy="1168523"/>
          </a:xfrm>
          <a:prstGeom prst="rect">
            <a:avLst/>
          </a:prstGeom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4BE03C01-37A1-43C4-864C-D43C4E0636F8}"/>
              </a:ext>
            </a:extLst>
          </p:cNvPr>
          <p:cNvSpPr/>
          <p:nvPr/>
        </p:nvSpPr>
        <p:spPr>
          <a:xfrm>
            <a:off x="6561597" y="4887762"/>
            <a:ext cx="1607820" cy="17678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MLIJEKO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74DABFDF-0415-4799-8638-3BD989A88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358" y="5381346"/>
            <a:ext cx="1230297" cy="1230297"/>
          </a:xfrm>
          <a:prstGeom prst="rect">
            <a:avLst/>
          </a:prstGeom>
        </p:spPr>
      </p:pic>
      <p:sp>
        <p:nvSpPr>
          <p:cNvPr id="28" name="Pravokutnik 27">
            <a:extLst>
              <a:ext uri="{FF2B5EF4-FFF2-40B4-BE49-F238E27FC236}">
                <a16:creationId xmlns:a16="http://schemas.microsoft.com/office/drawing/2014/main" id="{F82DEF94-0E28-4FB2-98F9-609F84D114F3}"/>
              </a:ext>
            </a:extLst>
          </p:cNvPr>
          <p:cNvSpPr/>
          <p:nvPr/>
        </p:nvSpPr>
        <p:spPr>
          <a:xfrm>
            <a:off x="8816525" y="4884937"/>
            <a:ext cx="1607820" cy="17678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1BBD1B1D-A12F-4758-A282-ED11E1F3B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422" y="5385104"/>
            <a:ext cx="1230025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CF4DE-0FBC-4C6F-859B-A68353E5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813" y="12224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dirty="0"/>
              <a:t>ZABAVLJALI SMO SE UZ PJESMU:</a:t>
            </a:r>
            <a:br>
              <a:rPr lang="hr-HR" dirty="0"/>
            </a:br>
            <a:r>
              <a:rPr lang="hr-HR" dirty="0">
                <a:hlinkClick r:id="rId2"/>
              </a:rPr>
              <a:t>https://www.youtube.com/watch?v=H2TfLMr7W0E</a:t>
            </a: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E810C6-433C-430C-A29A-341EAD72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CD1EF0-459E-4230-9980-131DD89B2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722" y="1287263"/>
            <a:ext cx="8185212" cy="55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61B73-5A03-4646-BD8A-22C4B2C5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88777"/>
            <a:ext cx="8911687" cy="195308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A ONDA SMO KRENULI NA POSAO:</a:t>
            </a:r>
            <a:br>
              <a:rPr lang="hr-HR" dirty="0"/>
            </a:br>
            <a:br>
              <a:rPr lang="hr-HR" dirty="0"/>
            </a:b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PROČITALI SMO RECEPT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E4608E-8D91-4854-B36F-693B1F37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26" y="1882066"/>
            <a:ext cx="11073522" cy="4993689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KLIPIĆI OD BUČINOG BRAŠNA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78BFF992-13DB-46B7-BBD6-30851E2296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2263805"/>
            <a:ext cx="3317881" cy="314269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224C8BF-A0D0-48CC-997D-AD02E9221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23063" y="2399744"/>
            <a:ext cx="4993689" cy="374526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231D667-0FBE-4D21-958D-E6B27BD7D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40666" y="2446670"/>
            <a:ext cx="4993689" cy="36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3DE2D7-1CAA-47FC-9F7B-B5545E5E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80" y="588600"/>
            <a:ext cx="10495720" cy="1280890"/>
          </a:xfrm>
        </p:spPr>
        <p:txBody>
          <a:bodyPr/>
          <a:lstStyle/>
          <a:p>
            <a:r>
              <a:rPr lang="hr-HR" dirty="0"/>
              <a:t>OPRALI SMO RUKE I KRENULI U IZRADU KLIPIĆA: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42B5447-4194-42DB-A980-E808D0071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29564" y="1619422"/>
            <a:ext cx="4779955" cy="569720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B6E2E1-8C8B-4D3E-83BE-0D9FC7D6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58" y="2078045"/>
            <a:ext cx="5868141" cy="47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2E0F0-D580-45DD-A42D-A56EB6F3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1" y="632988"/>
            <a:ext cx="8911687" cy="1280890"/>
          </a:xfrm>
        </p:spPr>
        <p:txBody>
          <a:bodyPr/>
          <a:lstStyle/>
          <a:p>
            <a:r>
              <a:rPr lang="hr-HR" dirty="0"/>
              <a:t>JAKO SMO BILI MARLJIVI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A96930F-91A6-4E22-AA1E-3F4803EA0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96" y="1913878"/>
            <a:ext cx="3666403" cy="274815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89377EA-F97E-4C86-BF68-EA11B678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01" y="1273433"/>
            <a:ext cx="4022798" cy="53615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D9E66CC-4F32-490E-A5AC-D26DA45A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485" y="1354455"/>
            <a:ext cx="3295917" cy="43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0DD6937-1450-425C-B035-1C382F0DF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91" y="1216240"/>
            <a:ext cx="3090618" cy="499812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E83251-930F-46F2-B82D-23784E54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409" y="194198"/>
            <a:ext cx="5382827" cy="463525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D77D62F-654C-45B9-B055-E599931E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236" y="1397677"/>
            <a:ext cx="3476440" cy="46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567AB-7F82-4011-9DD4-D75DF2C2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57" y="624110"/>
            <a:ext cx="9737956" cy="128089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 ONDA SMO NAŠE KLIPIĆE POKAZALI I OSTALIM UČENICIMA U ŠKOLI 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27CD17E-FD11-4051-B82F-07E0D55D3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657" y="1905001"/>
            <a:ext cx="5952497" cy="4868662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1E90DFD-451A-45C4-ACC5-D32A0D33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37" y="2278246"/>
            <a:ext cx="3666776" cy="41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5313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76</Words>
  <Application>Microsoft Office PowerPoint</Application>
  <PresentationFormat>Široki zaslon</PresentationFormat>
  <Paragraphs>39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Pramen</vt:lpstr>
      <vt:lpstr>DANI KRUHA OOS 19                                            2021./2022.</vt:lpstr>
      <vt:lpstr>U ŠKOLI SMO OBILJEŽILI DANE KRUHA</vt:lpstr>
      <vt:lpstr>ZABAVLJALI SMO SE UZ PJESMU: https://www.youtube.com/watch?v=H2TfLMr7W0E  </vt:lpstr>
      <vt:lpstr>A ONDA SMO KRENULI NA POSAO:  PROČITALI SMO RECEPT</vt:lpstr>
      <vt:lpstr>OPRALI SMO RUKE I KRENULI U IZRADU KLIPIĆA:</vt:lpstr>
      <vt:lpstr>JAKO SMO BILI MARLJIVI</vt:lpstr>
      <vt:lpstr>PowerPoint prezentacija</vt:lpstr>
      <vt:lpstr>A ONDA SMO NAŠE KLIPIĆE POKAZALI I OSTALIM UČENICIMA U ŠKOLI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KRUHA OOS 19                                            2021./2022.</dc:title>
  <dc:creator>Jasmina Bregović Furdi</dc:creator>
  <cp:lastModifiedBy>Jasmina Bregović Furdi</cp:lastModifiedBy>
  <cp:revision>20</cp:revision>
  <dcterms:created xsi:type="dcterms:W3CDTF">2021-10-18T07:37:59Z</dcterms:created>
  <dcterms:modified xsi:type="dcterms:W3CDTF">2021-10-18T08:31:41Z</dcterms:modified>
</cp:coreProperties>
</file>