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lmatinskiportal.hr/sadrzaj/vijesti/velika/2014-11-09-10-43-425-.jpg" TargetMode="External"/><Relationship Id="rId2" Type="http://schemas.openxmlformats.org/officeDocument/2006/relationships/hyperlink" Target="https://upload.wikimedia.org/wikipedia/commons/thumb/c/ca/Vukovar_Street_scene.JPG/1200px-Vukovar_Street_scen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8B8071-F28E-4772-A686-298C09C98A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8800" b="1" dirty="0"/>
              <a:t>VUKOVAR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9E1BAB-7B52-4FA1-89A7-EB54D11D9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00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3A99A9-72DA-49A4-BCA2-CB3C97F1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Molitva i zvonjava zvona u spomen na žrtvu Vukovara – DALMACIJA DANAS –  obala, otoci, Zagora. Najnovije vijesti iz Dalmacije.">
            <a:extLst>
              <a:ext uri="{FF2B5EF4-FFF2-40B4-BE49-F238E27FC236}">
                <a16:creationId xmlns:a16="http://schemas.microsoft.com/office/drawing/2014/main" id="{58DF58D2-1534-4427-84C0-C27C07871F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942" y="2771247"/>
            <a:ext cx="4874385" cy="29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1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295EAB-CFB7-452B-AC1B-91A95B54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EA4CB3-38BF-49AE-AB40-664B322D3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1098"/>
            <a:ext cx="8825659" cy="355870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2050" name="Picture 2" descr="Vukovar - Wikipedia">
            <a:extLst>
              <a:ext uri="{FF2B5EF4-FFF2-40B4-BE49-F238E27FC236}">
                <a16:creationId xmlns:a16="http://schemas.microsoft.com/office/drawing/2014/main" id="{2B9FCB9A-CD1C-48F7-8DC0-213AF3F7C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80" y="2325630"/>
            <a:ext cx="4744936" cy="355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36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EE5600-6417-4394-88C8-FD1B3059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Split: Učenici će izraditi instalaciju koja simbolizira stradanje i ponovno  rađanje Vukovara | Dalmatinski portal">
            <a:extLst>
              <a:ext uri="{FF2B5EF4-FFF2-40B4-BE49-F238E27FC236}">
                <a16:creationId xmlns:a16="http://schemas.microsoft.com/office/drawing/2014/main" id="{86691772-BEE4-4E33-A36D-FEA6CCB885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953" y="2409284"/>
            <a:ext cx="7302094" cy="365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35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D1A98D-9220-489D-AF67-9C5697B1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Jutarnji list - FOTO: NAJBOLJI DOKAZ ZAŠTO TREBA OBNOVITI VODOTORANJ Nekoć  je na vrhu bio restoran i vidikovac, evo kako sada izgleda njegova  unutrašnjost">
            <a:extLst>
              <a:ext uri="{FF2B5EF4-FFF2-40B4-BE49-F238E27FC236}">
                <a16:creationId xmlns:a16="http://schemas.microsoft.com/office/drawing/2014/main" id="{4738478F-34B7-4B6D-B441-B53F19B616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545" y="2383276"/>
            <a:ext cx="4974004" cy="369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02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5ABEB-FC77-4AED-BE5A-F088F100B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EABD00-777B-44CF-919C-37412AEB7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400" dirty="0"/>
              <a:t>Slike su uzete s internetskih stranica:</a:t>
            </a:r>
          </a:p>
          <a:p>
            <a:r>
              <a:rPr lang="hr-HR" sz="1400" dirty="0">
                <a:hlinkClick r:id="rId2"/>
              </a:rPr>
              <a:t>https://upload.wikimedia.org/wikipedia/commons/thumb/c/ca/Vukovar_Street_scene.JPG/1200px-Vukovar_Street_scene.JPG</a:t>
            </a:r>
            <a:endParaRPr lang="hr-HR" sz="1400" dirty="0"/>
          </a:p>
          <a:p>
            <a:r>
              <a:rPr lang="hr-HR" sz="1400" dirty="0">
                <a:hlinkClick r:id="rId3"/>
              </a:rPr>
              <a:t>https://dalmatinskiportal.hr/sadrzaj/vijesti/velika/2014-11-09-10-43-425-.jpg</a:t>
            </a:r>
            <a:endParaRPr lang="hr-HR" sz="1400" dirty="0"/>
          </a:p>
          <a:p>
            <a:pPr mar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88444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Soba za sastanke za ion</Template>
  <TotalTime>25</TotalTime>
  <Words>56</Words>
  <Application>Microsoft Office PowerPoint</Application>
  <PresentationFormat>Široki zaslon</PresentationFormat>
  <Paragraphs>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Soba za sastanke za ion</vt:lpstr>
      <vt:lpstr>VUKOVAR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</dc:title>
  <dc:creator>Računalo</dc:creator>
  <cp:lastModifiedBy>Računalo</cp:lastModifiedBy>
  <cp:revision>3</cp:revision>
  <dcterms:created xsi:type="dcterms:W3CDTF">2021-11-08T05:45:38Z</dcterms:created>
  <dcterms:modified xsi:type="dcterms:W3CDTF">2021-11-08T06:10:57Z</dcterms:modified>
</cp:coreProperties>
</file>