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72" r:id="rId3"/>
    <p:sldId id="266" r:id="rId4"/>
    <p:sldId id="261" r:id="rId5"/>
    <p:sldId id="258" r:id="rId6"/>
    <p:sldId id="277" r:id="rId7"/>
    <p:sldId id="259" r:id="rId8"/>
    <p:sldId id="276" r:id="rId9"/>
    <p:sldId id="275" r:id="rId10"/>
    <p:sldId id="267" r:id="rId11"/>
    <p:sldId id="260" r:id="rId12"/>
    <p:sldId id="262" r:id="rId13"/>
    <p:sldId id="273" r:id="rId14"/>
    <p:sldId id="274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4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7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9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6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6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7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2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5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7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DC72B-4D95-4C90-AEC0-999CA5E4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98" y="649112"/>
            <a:ext cx="4067305" cy="5197498"/>
          </a:xfrm>
        </p:spPr>
        <p:txBody>
          <a:bodyPr/>
          <a:lstStyle/>
          <a:p>
            <a:r>
              <a:rPr lang="hr-HR" dirty="0"/>
              <a:t>    </a:t>
            </a:r>
            <a:r>
              <a:rPr lang="hr-HR" sz="6000" dirty="0">
                <a:latin typeface="Arial Black" panose="020B0A04020102020204" pitchFamily="34" charset="0"/>
              </a:rPr>
              <a:t>Z I M 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7E1E560-34FD-4147-96E4-DB27FA9EC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latin typeface="Arial Black" panose="020B0A04020102020204" pitchFamily="34" charset="0"/>
              </a:rPr>
              <a:t>NAJHLADNIJE GODIŠNJE DOBA</a:t>
            </a:r>
          </a:p>
        </p:txBody>
      </p:sp>
    </p:spTree>
    <p:extLst>
      <p:ext uri="{BB962C8B-B14F-4D97-AF65-F5344CB8AC3E}">
        <p14:creationId xmlns:p14="http://schemas.microsoft.com/office/powerpoint/2010/main" val="2106981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4A78AE-A7D1-45FD-BEE3-23BD703B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30" y="740375"/>
            <a:ext cx="3801491" cy="5197498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GRADIMO SNJEGOVIĆA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4928541-FF67-4B87-AA63-3FA1F1CE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njegović (Hvala čitatelju Ivanu M.) – Spectator">
            <a:extLst>
              <a:ext uri="{FF2B5EF4-FFF2-40B4-BE49-F238E27FC236}">
                <a16:creationId xmlns:a16="http://schemas.microsoft.com/office/drawing/2014/main" id="{961A1488-F9CB-4B30-B5CB-94346350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12" y="1168134"/>
            <a:ext cx="5942929" cy="39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3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3323F-3E43-46B1-B882-D4F06636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Arial Black" panose="020B0A04020102020204" pitchFamily="34" charset="0"/>
              </a:rPr>
              <a:t>KLIŽEMO SE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81DA3D6-1746-455C-9EEB-9D086D65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Kako naučiti klizanje? | roditelji.me">
            <a:extLst>
              <a:ext uri="{FF2B5EF4-FFF2-40B4-BE49-F238E27FC236}">
                <a16:creationId xmlns:a16="http://schemas.microsoft.com/office/drawing/2014/main" id="{FB272F2A-295F-4788-B25E-E31178D4B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0282" r="10796" b="11355"/>
          <a:stretch/>
        </p:blipFill>
        <p:spPr bwMode="auto">
          <a:xfrm>
            <a:off x="5398199" y="1097657"/>
            <a:ext cx="6129355" cy="40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4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3E6F7-F1DB-40FC-92D4-FC7E9EF6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GRUDAMO SE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D256ED3-7F7C-4CB0-B389-75AD1B25A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100" name="Picture 4" descr="Lidl Hrvatska - Grudanje, sanjkanje, skijanje... Uz toplu... | Facebook">
            <a:extLst>
              <a:ext uri="{FF2B5EF4-FFF2-40B4-BE49-F238E27FC236}">
                <a16:creationId xmlns:a16="http://schemas.microsoft.com/office/drawing/2014/main" id="{436502AA-F419-47E1-889E-71CBFDF35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5"/>
          <a:stretch/>
        </p:blipFill>
        <p:spPr bwMode="auto">
          <a:xfrm>
            <a:off x="6397940" y="936221"/>
            <a:ext cx="4129873" cy="4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1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3E6F7-F1DB-40FC-92D4-FC7E9EF6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CESTE SU SKLISKE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D256ED3-7F7C-4CB0-B389-75AD1B25A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8" name="Picture 4" descr="Snijeg će zabijeliti čak i obalu, moglo bi ga pasti do pola metra - evo  gdje | Hercegovina.Info">
            <a:extLst>
              <a:ext uri="{FF2B5EF4-FFF2-40B4-BE49-F238E27FC236}">
                <a16:creationId xmlns:a16="http://schemas.microsoft.com/office/drawing/2014/main" id="{36455F24-CAFA-422E-843A-B8FECB8BE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4"/>
          <a:stretch/>
        </p:blipFill>
        <p:spPr bwMode="auto">
          <a:xfrm>
            <a:off x="6280220" y="955390"/>
            <a:ext cx="4602145" cy="45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9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3E6F7-F1DB-40FC-92D4-FC7E9EF6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ČISTIMO SNIJEG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D256ED3-7F7C-4CB0-B389-75AD1B25A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 descr="Kako pretvoriti čišćenje snijega u vježbu - Body.ba">
            <a:extLst>
              <a:ext uri="{FF2B5EF4-FFF2-40B4-BE49-F238E27FC236}">
                <a16:creationId xmlns:a16="http://schemas.microsoft.com/office/drawing/2014/main" id="{63037970-EB83-4CF3-B345-BE63257C5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r="12607"/>
          <a:stretch/>
        </p:blipFill>
        <p:spPr bwMode="auto">
          <a:xfrm>
            <a:off x="5531630" y="955390"/>
            <a:ext cx="5862493" cy="44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8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DC72B-4D95-4C90-AEC0-999CA5E4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98" y="649112"/>
            <a:ext cx="4067305" cy="5197498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Arial Black" panose="020B0A04020102020204" pitchFamily="34" charset="0"/>
              </a:rPr>
              <a:t>JAKO JE HLADNO</a:t>
            </a:r>
          </a:p>
        </p:txBody>
      </p:sp>
      <p:pic>
        <p:nvPicPr>
          <p:cNvPr id="1026" name="Picture 2" descr="Cartoon Kid In Hot And Cold Weather Stock Vector - Illustration of winter,  shivering: 57965053">
            <a:extLst>
              <a:ext uri="{FF2B5EF4-FFF2-40B4-BE49-F238E27FC236}">
                <a16:creationId xmlns:a16="http://schemas.microsoft.com/office/drawing/2014/main" id="{EB1A7A9E-511F-4718-8E51-9DE350987F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02" y="311983"/>
            <a:ext cx="5871757" cy="58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8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8A4E7-9A6C-4DC8-A381-7373E27E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latin typeface="Arial Black" panose="020B0A04020102020204" pitchFamily="34" charset="0"/>
              </a:rPr>
              <a:t>PADA SNIJEG</a:t>
            </a:r>
          </a:p>
        </p:txBody>
      </p:sp>
      <p:pic>
        <p:nvPicPr>
          <p:cNvPr id="10242" name="Picture 2" descr="Looking Up In A Tree With Snow And A Sky With Snow Falling Down. Stock  Photo, Picture And Royalty Free Image. Image 52091982.">
            <a:extLst>
              <a:ext uri="{FF2B5EF4-FFF2-40B4-BE49-F238E27FC236}">
                <a16:creationId xmlns:a16="http://schemas.microsoft.com/office/drawing/2014/main" id="{E71705F0-4E40-4D9B-B270-4EA52666ED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6000" y="464491"/>
            <a:ext cx="4616848" cy="59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7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CD8D0-07CB-42CD-9013-AFDF2FC3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31" y="704838"/>
            <a:ext cx="3411973" cy="5197498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 Black" panose="020B0A04020102020204" pitchFamily="34" charset="0"/>
              </a:rPr>
              <a:t>LJUDI SE TOPLIJE OBLAČE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2091AE4-9DA8-4B1D-999B-20EC549C1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Sve o modni sportski obući i odjeći | Hervis HR">
            <a:extLst>
              <a:ext uri="{FF2B5EF4-FFF2-40B4-BE49-F238E27FC236}">
                <a16:creationId xmlns:a16="http://schemas.microsoft.com/office/drawing/2014/main" id="{D233CD8C-C29F-4BB8-83F1-E127E198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24" y="955390"/>
            <a:ext cx="6062505" cy="45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4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31E66-E9A3-461C-9280-4AE10844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latin typeface="Arial Black" panose="020B0A04020102020204" pitchFamily="34" charset="0"/>
              </a:rPr>
              <a:t>BILJKE MIRUJU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D873728-5A5D-47FA-BBBE-B3200D2D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Da li drvo raste zimi: obilježja razvoja biljke - Priroda 2022">
            <a:extLst>
              <a:ext uri="{FF2B5EF4-FFF2-40B4-BE49-F238E27FC236}">
                <a16:creationId xmlns:a16="http://schemas.microsoft.com/office/drawing/2014/main" id="{35912E6D-2802-416F-AD7B-757B0B019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1"/>
          <a:stretch/>
        </p:blipFill>
        <p:spPr bwMode="auto">
          <a:xfrm>
            <a:off x="5466702" y="1224795"/>
            <a:ext cx="5992350" cy="38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0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DDE6A-D917-44C3-877A-8C27075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>
                <a:latin typeface="Arial Black" panose="020B0A04020102020204" pitchFamily="34" charset="0"/>
              </a:rPr>
              <a:t>JELEN, SRNA I VUK U ŠUMI TRAŽE HRANU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Free slika: Jelena, snijeg, izvan, Zima, Francuska, priroda, životinja |  Hippopx">
            <a:extLst>
              <a:ext uri="{FF2B5EF4-FFF2-40B4-BE49-F238E27FC236}">
                <a16:creationId xmlns:a16="http://schemas.microsoft.com/office/drawing/2014/main" id="{36AD6905-A912-4159-90D8-2FC8956D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91" y="157147"/>
            <a:ext cx="4193931" cy="31454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slika: Jelena, snijeg, lijepa, životinja, Zima, bijeli, sisavac |  Hippopx">
            <a:extLst>
              <a:ext uri="{FF2B5EF4-FFF2-40B4-BE49-F238E27FC236}">
                <a16:creationId xmlns:a16="http://schemas.microsoft.com/office/drawing/2014/main" id="{82F0AE39-4D54-432D-92BD-2784F5944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96" y="571500"/>
            <a:ext cx="4286250" cy="28575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aćenje Vučjih Tragova U Snijegu | Centar Velike Zvijeri">
            <a:extLst>
              <a:ext uri="{FF2B5EF4-FFF2-40B4-BE49-F238E27FC236}">
                <a16:creationId xmlns:a16="http://schemas.microsoft.com/office/drawing/2014/main" id="{274D7B64-E3DA-4215-9EBC-1A673A72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15" y="3302595"/>
            <a:ext cx="4286250" cy="36392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1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DDE6A-D917-44C3-877A-8C27075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JEŽ I MEDVJED SPAVAJU ZIMSKI SAN</a:t>
            </a:r>
          </a:p>
        </p:txBody>
      </p:sp>
      <p:pic>
        <p:nvPicPr>
          <p:cNvPr id="1028" name="Picture 4" descr="ماذا تعرف عن الدببة السوداء ؟ | العلم نور">
            <a:extLst>
              <a:ext uri="{FF2B5EF4-FFF2-40B4-BE49-F238E27FC236}">
                <a16:creationId xmlns:a16="http://schemas.microsoft.com/office/drawing/2014/main" id="{2048651E-DA29-4245-9088-D9EBD1FA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94" y="3035887"/>
            <a:ext cx="4787796" cy="33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ko sretnete ježa, pripazite ga, a ako se doseli u dvorište - smatrajte se  srećnim! (VIDEO) | Magazin | Ljubimci">
            <a:extLst>
              <a:ext uri="{FF2B5EF4-FFF2-40B4-BE49-F238E27FC236}">
                <a16:creationId xmlns:a16="http://schemas.microsoft.com/office/drawing/2014/main" id="{716469C0-5C0B-41EA-9002-42BFB14E4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r="10662" b="18535"/>
          <a:stretch/>
        </p:blipFill>
        <p:spPr bwMode="auto">
          <a:xfrm>
            <a:off x="4967059" y="90436"/>
            <a:ext cx="447743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6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DDE6A-D917-44C3-877A-8C27075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VJEVERICA U SVOJOJ KUĆI IMA HRANU</a:t>
            </a:r>
          </a:p>
        </p:txBody>
      </p:sp>
      <p:pic>
        <p:nvPicPr>
          <p:cNvPr id="3074" name="Picture 2" descr="Prezentacija na temu divlje životinje srednja skupina. Divlje životinje -  prezentacija">
            <a:extLst>
              <a:ext uri="{FF2B5EF4-FFF2-40B4-BE49-F238E27FC236}">
                <a16:creationId xmlns:a16="http://schemas.microsoft.com/office/drawing/2014/main" id="{474D0BE2-8247-4E27-BABA-E8876E46A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573" b="9779"/>
          <a:stretch/>
        </p:blipFill>
        <p:spPr bwMode="auto">
          <a:xfrm>
            <a:off x="6015614" y="1942310"/>
            <a:ext cx="5359120" cy="38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7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DDE6A-D917-44C3-877A-8C27075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latin typeface="Arial Black" panose="020B0A04020102020204" pitchFamily="34" charset="0"/>
              </a:rPr>
              <a:t>ZEC,KOS, VRABAC I LISICA  TRAŽE HRANU</a:t>
            </a:r>
          </a:p>
        </p:txBody>
      </p:sp>
      <p:pic>
        <p:nvPicPr>
          <p:cNvPr id="2050" name="Picture 2" descr="Zvrkov Portal - Priroda i društvo / 2">
            <a:extLst>
              <a:ext uri="{FF2B5EF4-FFF2-40B4-BE49-F238E27FC236}">
                <a16:creationId xmlns:a16="http://schemas.microsoft.com/office/drawing/2014/main" id="{C6947FF7-905E-422D-AF13-D12D9ECAD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6" r="14244" b="11736"/>
          <a:stretch/>
        </p:blipFill>
        <p:spPr bwMode="auto">
          <a:xfrm>
            <a:off x="4947712" y="827105"/>
            <a:ext cx="4089086" cy="23525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ko lisica preživljava zimi u šumi Domaće gospodarstvo">
            <a:extLst>
              <a:ext uri="{FF2B5EF4-FFF2-40B4-BE49-F238E27FC236}">
                <a16:creationId xmlns:a16="http://schemas.microsoft.com/office/drawing/2014/main" id="{69973BEE-B7CB-4F2D-80AD-5F195E97F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12" y="3083589"/>
            <a:ext cx="3562799" cy="23638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Životinje zimi - preživljavanje - Priroda Hrvatske">
            <a:extLst>
              <a:ext uri="{FF2B5EF4-FFF2-40B4-BE49-F238E27FC236}">
                <a16:creationId xmlns:a16="http://schemas.microsoft.com/office/drawing/2014/main" id="{BB01B18B-8BFC-43FF-BBC9-D7EF8C5F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68" y="2979904"/>
            <a:ext cx="2481944" cy="220058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Životinje zimi - YouTube">
            <a:extLst>
              <a:ext uri="{FF2B5EF4-FFF2-40B4-BE49-F238E27FC236}">
                <a16:creationId xmlns:a16="http://schemas.microsoft.com/office/drawing/2014/main" id="{42734F15-05E7-411D-9DA7-DCEEDDA7F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/>
          <a:stretch/>
        </p:blipFill>
        <p:spPr bwMode="auto">
          <a:xfrm>
            <a:off x="8903666" y="1082773"/>
            <a:ext cx="2832809" cy="20008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329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3F0F0"/>
      </a:lt2>
      <a:accent1>
        <a:srgbClr val="42B0B2"/>
      </a:accent1>
      <a:accent2>
        <a:srgbClr val="38B483"/>
      </a:accent2>
      <a:accent3>
        <a:srgbClr val="43B558"/>
      </a:accent3>
      <a:accent4>
        <a:srgbClr val="54B438"/>
      </a:accent4>
      <a:accent5>
        <a:srgbClr val="87AE40"/>
      </a:accent5>
      <a:accent6>
        <a:srgbClr val="ABA435"/>
      </a:accent6>
      <a:hlink>
        <a:srgbClr val="C0474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60</Words>
  <Application>Microsoft Office PowerPoint</Application>
  <PresentationFormat>Široki zaslon</PresentationFormat>
  <Paragraphs>15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Meiryo</vt:lpstr>
      <vt:lpstr>Arial</vt:lpstr>
      <vt:lpstr>Arial Black</vt:lpstr>
      <vt:lpstr>Corbel</vt:lpstr>
      <vt:lpstr>ShojiVTI</vt:lpstr>
      <vt:lpstr>    Z I M A</vt:lpstr>
      <vt:lpstr>JAKO JE HLADNO</vt:lpstr>
      <vt:lpstr>PADA SNIJEG</vt:lpstr>
      <vt:lpstr>LJUDI SE TOPLIJE OBLAČE</vt:lpstr>
      <vt:lpstr>BILJKE MIRUJU</vt:lpstr>
      <vt:lpstr>JELEN, SRNA I VUK U ŠUMI TRAŽE HRANU</vt:lpstr>
      <vt:lpstr>JEŽ I MEDVJED SPAVAJU ZIMSKI SAN</vt:lpstr>
      <vt:lpstr>VJEVERICA U SVOJOJ KUĆI IMA HRANU</vt:lpstr>
      <vt:lpstr>ZEC,KOS, VRABAC I LISICA  TRAŽE HRANU</vt:lpstr>
      <vt:lpstr>GRADIMO SNJEGOVIĆA</vt:lpstr>
      <vt:lpstr>KLIŽEMO SE</vt:lpstr>
      <vt:lpstr>GRUDAMO SE</vt:lpstr>
      <vt:lpstr>CESTE SU SKLISKE</vt:lpstr>
      <vt:lpstr>ČISTIMO SNIJEG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</dc:title>
  <dc:creator>Cerovec</dc:creator>
  <cp:lastModifiedBy>Računalo</cp:lastModifiedBy>
  <cp:revision>31</cp:revision>
  <dcterms:created xsi:type="dcterms:W3CDTF">2020-12-22T14:35:20Z</dcterms:created>
  <dcterms:modified xsi:type="dcterms:W3CDTF">2022-01-17T07:09:23Z</dcterms:modified>
</cp:coreProperties>
</file>