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1" r:id="rId8"/>
    <p:sldId id="264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4512C4-D8B6-4B65-939B-DFDC8FBCC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3902457-6986-436B-8F14-47245D507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76BFC93-33D4-49E8-9217-C457807A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41199C-525C-4231-9EB7-2985CD6C1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E4C589B-8A03-4FAE-8069-AECD51A0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73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CF27F-78B7-4348-B4D0-878CD7A5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CC6E4FF-92FD-4D59-A7BE-B230D73F1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551CCCB-D76C-409C-AB10-211FB566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4A83B3E-4E25-4C96-A085-CBEEBC5B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118A12-9D55-4415-9015-2D391D0A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069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9E47F248-295D-4688-88D2-698A9DCBC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5C2CCA6-4468-42FD-AF1F-3964F94B1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75E343A-888F-4710-A927-B96708B21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9687463-E915-41D2-A5BB-C2E89F56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1AC418-D734-4C5B-90BB-1BA198BF6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17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276EA-C50E-4546-8D1D-53AE2C5A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D172E0-5FC3-4D25-93FF-E3AD21CD6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567FBF-688E-4420-940F-8FFF33B5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7434E81-B172-4460-9B6C-AB285209F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200332-C1CC-4545-9A00-93EAC6D60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174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187F46-214B-4279-9743-4CD7C164D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EDC253B-FD91-4227-A815-47E582452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A8461B-8F59-4E9E-B5D6-F2F06D6A7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E0FDA1-7281-4173-B9B6-4079A349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39B1E38-49A1-41AF-8CEC-010F7163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762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71DBEE-E395-46D9-9A04-AAFEB443C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207FB0-44B2-44A0-A4FC-0B68A4879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0221AD7-6F72-4537-86B0-A4C9D58B5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8365ABD-A907-4A99-89D8-43D7EB83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138DBD9-1D25-4D56-A990-F4CCEE14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7831E5C-6D29-43FE-9B1A-EAC4CF69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24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769D66-9DC7-4FB8-9170-B460B05F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FE58DE8-E24D-40AB-8884-92FA9356D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AB9821A-A14F-4890-A3C4-BA3C1844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F0E0265-56CD-4643-9A39-85D883D5D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5B7E3E45-A647-4C31-9B0D-30BAB4125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85881E2C-EF5F-4A14-A487-075AC37D1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81932761-33BD-4C00-AC7A-8AEB2C7C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F3E6621-CF79-435D-A14A-76EB2D6F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54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94548D-706B-4AB4-8CEA-0C962425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8551F75-259C-4822-8611-4F9AA81F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E78A7150-A708-4BED-9F74-4A640C458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E4CDA953-A6EF-4EDD-AF26-99CC41C66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07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50323C2-1958-4822-8E42-789DB027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7086631-D019-4603-A370-51188208A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2DA5519-312A-4D53-B05B-8A3963CA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0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FF33CC-C39D-4114-81EF-C00A22CB5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E60E46-1C69-446C-8798-D38EF1D5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A154DD7-F4E0-4056-9556-245ABC887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23C51AA-AE23-4D0A-B2F8-3E8B181A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A592A52-2361-4E47-B09C-CB358836B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25C3BE-143E-4BE2-BCCC-8E0D8C331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852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DB256C-9E48-42C6-8EAA-50062E39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8BD2CE9D-8CD9-453C-93CA-3C4D726A3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2C0F1C3-3321-457B-A80C-767B39E85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82D647B-89B4-4573-BAEC-DA725953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2D686D0-43EF-4E43-BBA1-278E57254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81E999B-3316-4978-8DEC-8BAEF3B55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0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9A3107D-6536-43AC-B490-A2E171D4D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90CC850-5044-4286-9C89-F1F464474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143D1EF-0CB9-4896-AA40-8BF64CBE9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9661D-AA7E-4C19-A17C-252617BD6BCD}" type="datetimeFigureOut">
              <a:rPr lang="hr-HR" smtClean="0"/>
              <a:t>3.2.2022.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AA4028F-E2AB-4D44-9CFC-3DC0EAFCCB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76CA09-3DCE-41E9-8C6F-679458970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92DB1-2C4F-4FDB-9C97-D62BD78C63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9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46FF4B-0A39-4CBF-94FD-DEC56A37B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ODNOSI U PROSTORU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F486ACB-3C72-47DF-85F5-73E829EF6D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>
                <a:solidFill>
                  <a:srgbClr val="FF0000"/>
                </a:solidFill>
              </a:rPr>
              <a:t>U</a:t>
            </a:r>
            <a:r>
              <a:rPr lang="hr-HR" dirty="0"/>
              <a:t>, </a:t>
            </a:r>
            <a:r>
              <a:rPr lang="hr-HR" dirty="0">
                <a:solidFill>
                  <a:srgbClr val="FF0000"/>
                </a:solidFill>
              </a:rPr>
              <a:t>NA</a:t>
            </a:r>
            <a:r>
              <a:rPr lang="hr-HR" dirty="0"/>
              <a:t>,</a:t>
            </a:r>
            <a:r>
              <a:rPr lang="hr-HR" dirty="0">
                <a:solidFill>
                  <a:srgbClr val="FF0000"/>
                </a:solidFill>
              </a:rPr>
              <a:t> ISPOD</a:t>
            </a:r>
          </a:p>
        </p:txBody>
      </p:sp>
    </p:spTree>
    <p:extLst>
      <p:ext uri="{BB962C8B-B14F-4D97-AF65-F5344CB8AC3E}">
        <p14:creationId xmlns:p14="http://schemas.microsoft.com/office/powerpoint/2010/main" val="4174004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33CBC4-9E29-4896-8C5C-53B94F6D1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7178" name="Picture 10" descr="Pin on Cycle 1 CC">
            <a:extLst>
              <a:ext uri="{FF2B5EF4-FFF2-40B4-BE49-F238E27FC236}">
                <a16:creationId xmlns:a16="http://schemas.microsoft.com/office/drawing/2014/main" id="{A38B8475-8564-4448-AD57-F93427A525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435" y="1545138"/>
            <a:ext cx="4010241" cy="401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896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79754A-5B93-40A8-8DE2-47E21967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9220" name="Picture 4" descr="Prepositions of Place - Learn English Online">
            <a:extLst>
              <a:ext uri="{FF2B5EF4-FFF2-40B4-BE49-F238E27FC236}">
                <a16:creationId xmlns:a16="http://schemas.microsoft.com/office/drawing/2014/main" id="{464891AA-8B38-415E-B4B0-AF56AB63B5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529" y="775984"/>
            <a:ext cx="5328316" cy="558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83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64C750-8557-4E1C-8137-28B89E2EA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050" name="Picture 2" descr="https://media.baamboozle.com/uploads/images/69157/1598623267_29057">
            <a:extLst>
              <a:ext uri="{FF2B5EF4-FFF2-40B4-BE49-F238E27FC236}">
                <a16:creationId xmlns:a16="http://schemas.microsoft.com/office/drawing/2014/main" id="{5F6FAE14-3F71-48CA-A75D-5A8AAB6455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760" y="1047565"/>
            <a:ext cx="6446615" cy="512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89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baamboozle.com/uploads/images/69157/1598623055_120256">
            <a:extLst>
              <a:ext uri="{FF2B5EF4-FFF2-40B4-BE49-F238E27FC236}">
                <a16:creationId xmlns:a16="http://schemas.microsoft.com/office/drawing/2014/main" id="{EC9B03C1-2181-4D14-A163-C430D2F3F2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4840" y="390555"/>
            <a:ext cx="4633244" cy="5786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81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D28744-FE67-4E4F-B5CE-5BFA2A1DF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42" name="Picture 2" descr="flashcard-preposition-in-rabbit-inside-hat – The Learning Site">
            <a:extLst>
              <a:ext uri="{FF2B5EF4-FFF2-40B4-BE49-F238E27FC236}">
                <a16:creationId xmlns:a16="http://schemas.microsoft.com/office/drawing/2014/main" id="{D943979E-942B-4BF2-A239-3F6B209D60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994" y="1559754"/>
            <a:ext cx="3045041" cy="457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F0DD7F2-61C0-45EF-8B79-68FD8C6DA602}"/>
              </a:ext>
            </a:extLst>
          </p:cNvPr>
          <p:cNvSpPr txBox="1"/>
          <p:nvPr/>
        </p:nvSpPr>
        <p:spPr>
          <a:xfrm>
            <a:off x="5992427" y="5948039"/>
            <a:ext cx="1251752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077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FA6762D-2B55-4BB7-A046-6FEC08E7B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https://media.baamboozle.com/uploads/images/69157/1598623136_5581">
            <a:extLst>
              <a:ext uri="{FF2B5EF4-FFF2-40B4-BE49-F238E27FC236}">
                <a16:creationId xmlns:a16="http://schemas.microsoft.com/office/drawing/2014/main" id="{E88AEC47-58A6-4CB1-AA3B-00547F934C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54" y="1690688"/>
            <a:ext cx="5122414" cy="395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916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53AA27-A638-4EF1-84C2-9BB86C5FD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098" name="Picture 2" descr="https://media.baamboozle.com/uploads/images/69157/1598623173_16440">
            <a:extLst>
              <a:ext uri="{FF2B5EF4-FFF2-40B4-BE49-F238E27FC236}">
                <a16:creationId xmlns:a16="http://schemas.microsoft.com/office/drawing/2014/main" id="{481F5649-819F-4E1C-ABF9-A02F8DDECC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406" y="1890944"/>
            <a:ext cx="5269701" cy="418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01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A2C13B-2E42-45AC-944C-07B0565FC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122" name="Picture 2" descr="https://media.baamboozle.com/uploads/images/69157/1598623522_24210">
            <a:extLst>
              <a:ext uri="{FF2B5EF4-FFF2-40B4-BE49-F238E27FC236}">
                <a16:creationId xmlns:a16="http://schemas.microsoft.com/office/drawing/2014/main" id="{0B723DE4-BED2-4E3E-A8E8-F54BFBF34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637" y="1032209"/>
            <a:ext cx="4547280" cy="498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1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Lesson Worksheet:“Over,” “Under,” “Above,” and “Below” | Nagwa">
            <a:extLst>
              <a:ext uri="{FF2B5EF4-FFF2-40B4-BE49-F238E27FC236}">
                <a16:creationId xmlns:a16="http://schemas.microsoft.com/office/drawing/2014/main" id="{63C0D437-A826-44F1-A18F-0723A7E42993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8196" name="Picture 4" descr="Topic: Location and Movement E1.4 - Positional Language: Above and Below -  Chalkboard Publishing">
            <a:extLst>
              <a:ext uri="{FF2B5EF4-FFF2-40B4-BE49-F238E27FC236}">
                <a16:creationId xmlns:a16="http://schemas.microsoft.com/office/drawing/2014/main" id="{7B2A0941-6573-4518-BC07-27FB5B74C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312" y="1484362"/>
            <a:ext cx="4431984" cy="443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8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6DB6956-FF52-4B45-86FC-2E86FA33D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6146" name="Picture 2" descr="Prepositions - Teleskola">
            <a:extLst>
              <a:ext uri="{FF2B5EF4-FFF2-40B4-BE49-F238E27FC236}">
                <a16:creationId xmlns:a16="http://schemas.microsoft.com/office/drawing/2014/main" id="{28D32ED2-0410-440A-9719-B82AEE4B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590" y="847252"/>
            <a:ext cx="2849085" cy="448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879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Široki zaslon</PresentationFormat>
  <Paragraphs>4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sustava Office</vt:lpstr>
      <vt:lpstr>ODNOSI U PROSTORU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4</cp:revision>
  <dcterms:created xsi:type="dcterms:W3CDTF">2022-02-03T21:34:54Z</dcterms:created>
  <dcterms:modified xsi:type="dcterms:W3CDTF">2022-02-03T21:41:35Z</dcterms:modified>
</cp:coreProperties>
</file>