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5" r:id="rId7"/>
    <p:sldId id="259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16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739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86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919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085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7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32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33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34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908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30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A086F-9FCA-45D7-A3B2-DA4AC0144366}" type="datetimeFigureOut">
              <a:rPr lang="hr-HR" smtClean="0"/>
              <a:t>9.2.2022.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D1F7-FF78-4C7D-8BC9-4A8B9D3E5D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14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latin typeface="Arial Black" panose="020B0A04020102020204" pitchFamily="34" charset="0"/>
              </a:rPr>
              <a:t>NAŠA SRČEKA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CE01F6-FD04-4D22-A3EB-DA36489F587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15674" r="7276" b="43949"/>
          <a:stretch/>
        </p:blipFill>
        <p:spPr bwMode="auto">
          <a:xfrm rot="18036035">
            <a:off x="6774233" y="3777115"/>
            <a:ext cx="1362075" cy="13779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876489B-A62D-4C3F-86F2-A00398B05AE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22421" r="7936" b="16468"/>
          <a:stretch/>
        </p:blipFill>
        <p:spPr bwMode="auto">
          <a:xfrm rot="2187595">
            <a:off x="3871609" y="3813788"/>
            <a:ext cx="1476375" cy="13779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F669590-C9C6-4936-9C72-EE6EBC1D650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16469" r="21561" b="39087"/>
          <a:stretch/>
        </p:blipFill>
        <p:spPr bwMode="auto">
          <a:xfrm rot="1716570">
            <a:off x="5293296" y="3814583"/>
            <a:ext cx="1543049" cy="137636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2F51FE-EEE6-42EB-8528-06C7374BB6F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4286" r="12302" b="17659"/>
          <a:stretch/>
        </p:blipFill>
        <p:spPr bwMode="auto">
          <a:xfrm rot="3126159">
            <a:off x="2407082" y="3912142"/>
            <a:ext cx="1665924" cy="13779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66CC64E-82BC-48F3-9323-A9CFC031AB7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18849" r="25397" b="53671"/>
          <a:stretch/>
        </p:blipFill>
        <p:spPr bwMode="auto">
          <a:xfrm rot="17479932">
            <a:off x="8040160" y="3838201"/>
            <a:ext cx="1638300" cy="142716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73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7085CE-CE49-49DF-A73A-448D9C7F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3F5B589-8ED8-4E49-A9C0-C47F1F38A1D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18849" r="25397" b="53671"/>
          <a:stretch/>
        </p:blipFill>
        <p:spPr bwMode="auto">
          <a:xfrm>
            <a:off x="2845422" y="1422126"/>
            <a:ext cx="6501155" cy="418795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93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7AF683ED-A18F-43A2-9093-2CFF3706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E4E57FA-B65A-49BD-8970-7E0AFADB497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0" r="1059" b="3274"/>
          <a:stretch/>
        </p:blipFill>
        <p:spPr bwMode="auto">
          <a:xfrm>
            <a:off x="3907452" y="1535895"/>
            <a:ext cx="4667380" cy="411845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572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5C8409C0-E42C-4325-88A0-D289CE31F69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15674" r="7276" b="43949"/>
          <a:stretch/>
        </p:blipFill>
        <p:spPr bwMode="auto">
          <a:xfrm>
            <a:off x="2856583" y="1513407"/>
            <a:ext cx="6478834" cy="43513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8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983496-7A47-43B6-B80B-D67C8226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536F6FD-1E81-412B-ADBE-494FA42814D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22421" r="7936" b="16468"/>
          <a:stretch/>
        </p:blipFill>
        <p:spPr bwMode="auto">
          <a:xfrm>
            <a:off x="3893516" y="1349763"/>
            <a:ext cx="4905251" cy="455651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920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1C612D-8C63-4CF6-A802-9293B459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6385010-C739-45F8-989D-97C0EDC6A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471977E-89EC-41ED-958D-34FFA6AEA5A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23116" r="24075" b="18750"/>
          <a:stretch/>
        </p:blipFill>
        <p:spPr bwMode="auto">
          <a:xfrm>
            <a:off x="4199792" y="1462495"/>
            <a:ext cx="4095122" cy="416386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54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4DD276-22D4-4398-9482-9B555A95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AE7D4F6-C53C-4870-9849-970FFD5CC4F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3" t="13889" r="29233" b="56448"/>
          <a:stretch/>
        </p:blipFill>
        <p:spPr bwMode="auto">
          <a:xfrm>
            <a:off x="1396482" y="365125"/>
            <a:ext cx="2916874" cy="43513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zervirano mjesto sadržaja 3">
            <a:extLst>
              <a:ext uri="{FF2B5EF4-FFF2-40B4-BE49-F238E27FC236}">
                <a16:creationId xmlns:a16="http://schemas.microsoft.com/office/drawing/2014/main" id="{94E8AB4C-E625-4CC4-A01C-0C567D44980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2" t="24702" r="39418" b="44941"/>
          <a:stretch/>
        </p:blipFill>
        <p:spPr bwMode="auto">
          <a:xfrm>
            <a:off x="6737747" y="1620350"/>
            <a:ext cx="4057771" cy="436057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092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DF3AAB3-7890-4228-BCA0-D89A8CABBAE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4286" r="12302" b="17659"/>
          <a:stretch/>
        </p:blipFill>
        <p:spPr bwMode="auto">
          <a:xfrm>
            <a:off x="4253889" y="1349763"/>
            <a:ext cx="3919728" cy="442588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988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B58CFE3-892C-45E8-B847-573DD9D412D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16469" r="21561" b="39087"/>
          <a:stretch/>
        </p:blipFill>
        <p:spPr bwMode="auto">
          <a:xfrm>
            <a:off x="4002890" y="1377756"/>
            <a:ext cx="4186219" cy="43513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645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9D35C-94B2-4E8D-8CA3-B0E20770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0E780FC-4516-4D5E-B44B-66158C83DF4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26091" r="14683" b="31547"/>
          <a:stretch/>
        </p:blipFill>
        <p:spPr bwMode="auto">
          <a:xfrm>
            <a:off x="3385402" y="1359095"/>
            <a:ext cx="5421196" cy="43513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1501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</Words>
  <Application>Microsoft Office PowerPoint</Application>
  <PresentationFormat>Široki zaslon</PresentationFormat>
  <Paragraphs>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Tema sustava Office</vt:lpstr>
      <vt:lpstr>NAŠA SRČEKA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S GLINOM</dc:title>
  <dc:creator>Microsoft</dc:creator>
  <cp:lastModifiedBy>Korisnik</cp:lastModifiedBy>
  <cp:revision>41</cp:revision>
  <dcterms:created xsi:type="dcterms:W3CDTF">2020-09-09T05:36:00Z</dcterms:created>
  <dcterms:modified xsi:type="dcterms:W3CDTF">2022-02-09T18:06:07Z</dcterms:modified>
</cp:coreProperties>
</file>