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56" r:id="rId4"/>
    <p:sldId id="258" r:id="rId5"/>
    <p:sldId id="262" r:id="rId6"/>
    <p:sldId id="263" r:id="rId7"/>
    <p:sldId id="264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97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98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2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9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0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9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29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6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44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8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1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02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7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13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58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71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72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6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87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8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8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57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5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10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4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631B-E35B-4BC0-85FC-3417418FB01C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AFB2-9C44-4A60-9749-5A511D8BD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02E6-EE27-47AD-8944-5E7E0271DDB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9.12.2024.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CBCB-D44B-499F-ABAA-AE010052781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30778" y="947434"/>
            <a:ext cx="5315447" cy="3473491"/>
          </a:xfrm>
        </p:spPr>
        <p:txBody>
          <a:bodyPr/>
          <a:lstStyle/>
          <a:p>
            <a:r>
              <a:rPr lang="hr-HR" dirty="0" smtClean="0"/>
              <a:t>PONAŠANJE </a:t>
            </a:r>
            <a:br>
              <a:rPr lang="hr-HR" dirty="0" smtClean="0"/>
            </a:br>
            <a:r>
              <a:rPr lang="hr-HR" dirty="0" smtClean="0"/>
              <a:t>NA </a:t>
            </a:r>
            <a:br>
              <a:rPr lang="hr-HR" dirty="0" smtClean="0"/>
            </a:br>
            <a:r>
              <a:rPr lang="hr-HR" dirty="0" smtClean="0"/>
              <a:t>INTERNETU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5608" y="1969477"/>
            <a:ext cx="10676792" cy="4299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NA INTERNETU NITKO NE ZNA TKO SAM PA MOGU IMATI PROFIL S TUĐIM IMENOM I PREZIMENOM.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NE! NA INTERNETU SE NE PREDSTAVLJAM TUĐIM IMENOM I PREZIMENOM.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4153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5608" y="1784837"/>
            <a:ext cx="10676792" cy="486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AKO NA INTERNETU VIDIM NEŠTO ŠTO MI SE NE SVIĐA, MOGU NAPISATI KOMENTAR KAKAV ŽELIM. MOGU VRIJEĐATI I ISMIJAVATI DRUGE JER ME NITKO NE VIDI. MOGU NEKOME NAPISATI DA JE MAJMUN I DA JE GLUP.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NA INTERNETU NE SMIJEM VRIJEĐATI DRUGE. </a:t>
            </a:r>
          </a:p>
          <a:p>
            <a:pPr marL="0" indent="0">
              <a:buNone/>
            </a:pPr>
            <a:r>
              <a:rPr lang="hr-HR" sz="3600" b="1" dirty="0" smtClean="0"/>
              <a:t>MORAM SE LIJEPO PONAŠATI KAO I U STVARNOM ŽIVOTU.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9006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9038" y="1960685"/>
            <a:ext cx="10483362" cy="439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KAD PRIJATELJ NAĐE CURU ILI PRIJATELJICA DEČKA, MOGU TO NAPISATI NA FACEBOOKU.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INFORMACIJE O PRIJATELJIMA MOGU OBJAVITI SAMO AKO MI PRIJATELJI TO DOZVOLE.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20146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4738" y="1776046"/>
            <a:ext cx="1059766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INTERNET NIJE KAO STVARNI SVIJET I TAMO NE TREBAM POŠTIVATI ZAKONE. RECIMO, MOGU PRODAVATI STVARI KOJE NISU MOJE, OBJAVLJIVATI FOTOGARIJE KAKO VOZIM AUTO I PIJEM PIVO.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NIKAKO! ZAKONE TREBA POŠTIVATI I NA INTERNETU!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41587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3530" y="1987062"/>
            <a:ext cx="10588869" cy="4369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KAD SE PRIJATELJI SVAĐAJU NA INTERNETU, TREBAM SE UKLJUČITI I NAPISATI ŠTO MISLIM! </a:t>
            </a:r>
          </a:p>
          <a:p>
            <a:pPr marL="0" indent="0">
              <a:buNone/>
            </a:pPr>
            <a:r>
              <a:rPr lang="hr-HR" sz="3600" dirty="0" smtClean="0"/>
              <a:t>AKO ME NETKO ŽIVCIRA, TO MU TREBAM NAPISATI I TAD ĆE PRESTATI SA SVAĐOM!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NE SUDJELUJEM U TUĐIM SVAĐAMA. 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3327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4208" y="1600201"/>
            <a:ext cx="10448192" cy="4765430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 smtClean="0"/>
              <a:t>AKO NEKOME POŠALJEM SVOJU FOTOGRAFIJU, NITKO JU OSIM NJEGA NEĆE VIDJETI! SVOJE FOTOGRAFIJE MOGU SIGURNO SLATI NEKOME TKO MI SE SVIĐA!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NIKADA! SVOJE FOTOGRAFIJE NE ŠALJEM NIKOME!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2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ME NETKO NA INTERNETU VRIJEĐA, PIŠE RUŽNE PORUKE ILI MI ŠALJE FOTOGRAFIJE KOJE NE ŽELIM, TO NE SMIJEM NIKOME REĆI.</a:t>
            </a:r>
          </a:p>
          <a:p>
            <a:endParaRPr lang="hr-HR" dirty="0"/>
          </a:p>
          <a:p>
            <a:r>
              <a:rPr lang="hr-HR" b="1" dirty="0" smtClean="0"/>
              <a:t>NE! AKO ME NETKO VRIJEĐA ILI MI ŠALJE FOTOGRAFIJE KOJE NE ŽELIM, TO MORAM REĆI ODRASLOJ OSOBI!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160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ZAPAMTI!!!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600201"/>
            <a:ext cx="11142428" cy="5047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NA INTERNETU NE SMIJEM PSOVATI</a:t>
            </a:r>
          </a:p>
          <a:p>
            <a:pPr>
              <a:lnSpc>
                <a:spcPct val="150000"/>
              </a:lnSpc>
            </a:pPr>
            <a:r>
              <a:rPr lang="hr-HR" dirty="0"/>
              <a:t>NA INTERNETU NE SMIJEM VRIJEĐATI DRUGE</a:t>
            </a:r>
          </a:p>
          <a:p>
            <a:pPr>
              <a:lnSpc>
                <a:spcPct val="150000"/>
              </a:lnSpc>
            </a:pPr>
            <a:r>
              <a:rPr lang="hr-HR" dirty="0"/>
              <a:t>TUĐE FOTOGRAFIJE MOGU OBJAVITI SAMO UZ </a:t>
            </a:r>
            <a:r>
              <a:rPr lang="hr-HR" dirty="0" smtClean="0"/>
              <a:t>DOZVOLU</a:t>
            </a:r>
          </a:p>
          <a:p>
            <a:pPr>
              <a:lnSpc>
                <a:spcPct val="150000"/>
              </a:lnSpc>
            </a:pPr>
            <a:r>
              <a:rPr lang="hr-HR" dirty="0"/>
              <a:t>NE SMIJEM SE PREDSTAVLJATI TUĐIM IMENOM I </a:t>
            </a:r>
            <a:r>
              <a:rPr lang="hr-HR" dirty="0" smtClean="0"/>
              <a:t>PREZIMENOM</a:t>
            </a:r>
          </a:p>
          <a:p>
            <a:pPr>
              <a:lnSpc>
                <a:spcPct val="150000"/>
              </a:lnSpc>
            </a:pPr>
            <a:r>
              <a:rPr lang="hr-HR" dirty="0"/>
              <a:t>MORAM PAZITI KOJE FOTOGAFIJE OBJAVLJUJEM</a:t>
            </a:r>
          </a:p>
          <a:p>
            <a:pPr>
              <a:lnSpc>
                <a:spcPct val="150000"/>
              </a:lnSpc>
            </a:pPr>
            <a:r>
              <a:rPr lang="hr-HR" dirty="0"/>
              <a:t>NA INTERNETU MORAM POŠTIVATI ZAKONE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552" y="125151"/>
            <a:ext cx="8229600" cy="1143000"/>
          </a:xfrm>
        </p:spPr>
        <p:txBody>
          <a:bodyPr/>
          <a:lstStyle/>
          <a:p>
            <a:r>
              <a:rPr lang="hr-HR" dirty="0" smtClean="0"/>
              <a:t>DIGNITE RUKE TKO KORISTI: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4" t="25954" r="36607" b="25406"/>
          <a:stretch/>
        </p:blipFill>
        <p:spPr bwMode="auto">
          <a:xfrm>
            <a:off x="6807403" y="4584436"/>
            <a:ext cx="1646654" cy="14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r="23707"/>
          <a:stretch/>
        </p:blipFill>
        <p:spPr bwMode="auto">
          <a:xfrm>
            <a:off x="8832304" y="4580433"/>
            <a:ext cx="1752196" cy="17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9602"/>
          <a:stretch/>
        </p:blipFill>
        <p:spPr bwMode="auto">
          <a:xfrm>
            <a:off x="8876550" y="1459974"/>
            <a:ext cx="1663704" cy="27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554668"/>
            <a:ext cx="2784308" cy="25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3" y="3920330"/>
            <a:ext cx="4211960" cy="2807973"/>
          </a:xfrm>
          <a:prstGeom prst="rect">
            <a:avLst/>
          </a:prstGeom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80946"/>
            <a:ext cx="3384376" cy="24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GLAZBA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3" b="28046"/>
          <a:stretch/>
        </p:blipFill>
        <p:spPr bwMode="auto">
          <a:xfrm>
            <a:off x="2279576" y="2060848"/>
            <a:ext cx="5832649" cy="132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573017"/>
            <a:ext cx="3763119" cy="28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KOMPJUTERSKE IGRICE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3DEA1C-9559-45D5-A843-9605C9D8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215133"/>
            <a:ext cx="4315972" cy="24277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A12EA7-4504-4DF5-A108-139BBAE4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84" y="3825347"/>
            <a:ext cx="3819876" cy="28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VIJESTI</a:t>
            </a:r>
            <a:endParaRPr lang="hr-HR" dirty="0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56C59715-B803-4956-B3F0-47BCBB011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22" y="1844824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RAZGOVOR S PRIJATELJIMA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4742" r="18851"/>
          <a:stretch/>
        </p:blipFill>
        <p:spPr bwMode="auto">
          <a:xfrm>
            <a:off x="7322051" y="1700808"/>
            <a:ext cx="28504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988840"/>
            <a:ext cx="4381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348881"/>
            <a:ext cx="12192000" cy="1862634"/>
          </a:xfrm>
        </p:spPr>
        <p:txBody>
          <a:bodyPr/>
          <a:lstStyle/>
          <a:p>
            <a:r>
              <a:rPr lang="hr-HR" dirty="0" smtClean="0"/>
              <a:t>PONAŠANJE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199" y="2181827"/>
            <a:ext cx="9182431" cy="301824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06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3530" y="1820008"/>
            <a:ext cx="10588869" cy="4306156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 smtClean="0"/>
              <a:t>AKO ME NETKO RAZLJUTI NA INTERNETU, SLOBODNO MU MOGU NAPISATI SVE ŠTO ŽELIM I MOGU GA PSOVATI.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600" b="1" dirty="0" smtClean="0"/>
              <a:t>NE! NA INTERNETU SE MORAM PONAŠATI PRISTOJNO I NE SMIJEM PSOVATI.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9950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6814" y="1811215"/>
            <a:ext cx="10685585" cy="438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NA INTERNETU MOGU OBJAVITI FOTOGRAFIJE SVOJIH PRIJATELJA KAD GOD TO HOĆU.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b="1" dirty="0" smtClean="0"/>
              <a:t>NE! FOTOGRACIJE PRIJATELJA I DRUGIH LJUDI MOGU OBJAVITI SAMO AKO IMAM NJIHOVU DOZVOLU!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41909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377</Words>
  <Application>Microsoft Office PowerPoint</Application>
  <PresentationFormat>Široki zaslon</PresentationFormat>
  <Paragraphs>45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1_Tema sustava Office</vt:lpstr>
      <vt:lpstr>4_Tema sustava Office</vt:lpstr>
      <vt:lpstr>PONAŠANJE  NA  INTERNETU</vt:lpstr>
      <vt:lpstr>DIGNITE RUKE TKO KORISTI:</vt:lpstr>
      <vt:lpstr>GLAZBA</vt:lpstr>
      <vt:lpstr>IGRA</vt:lpstr>
      <vt:lpstr>VIJESTI</vt:lpstr>
      <vt:lpstr>RAZGOVOR S PRIJATELJIMA</vt:lpstr>
      <vt:lpstr>PONAŠANJE NA INTERNETU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ZAPAMTI!!!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PONAŠANJE NA INTERNETU</dc:title>
  <dc:creator>DASKOMP</dc:creator>
  <cp:lastModifiedBy>DASKOMP</cp:lastModifiedBy>
  <cp:revision>21</cp:revision>
  <dcterms:created xsi:type="dcterms:W3CDTF">2024-11-28T16:23:41Z</dcterms:created>
  <dcterms:modified xsi:type="dcterms:W3CDTF">2024-12-09T14:25:49Z</dcterms:modified>
</cp:coreProperties>
</file>